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7"/>
  </p:notesMasterIdLst>
  <p:sldIdLst>
    <p:sldId id="261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475" autoAdjust="0"/>
  </p:normalViewPr>
  <p:slideViewPr>
    <p:cSldViewPr>
      <p:cViewPr varScale="1">
        <p:scale>
          <a:sx n="79" d="100"/>
          <a:sy n="79" d="100"/>
        </p:scale>
        <p:origin x="-16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C508BB-94F8-4B96-8AE3-607C4D1EF61F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EA3405-F745-4752-A6DB-2DC4CD36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1365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6EBDE000-667E-49BA-9896-B7D49BA3F872}" type="datetime1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CBD55D9C-6AF6-4EC8-A8F5-C7A7CCC47AEA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FF257-A665-49C5-9977-9F8E2BC8366C}" type="datetime1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5D9C-6AF6-4EC8-A8F5-C7A7CCC47A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87199-8C04-4A6E-9149-688A2D586D40}" type="datetime1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5D9C-6AF6-4EC8-A8F5-C7A7CCC47A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D462B-BE07-4844-98DB-F7FA566040B4}" type="datetime1">
              <a:rPr lang="cs-CZ" smtClean="0"/>
              <a:t>9.9.2011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5D9C-6AF6-4EC8-A8F5-C7A7CCC47AE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68012-70D6-4C9E-9FA3-A1D5756D1645}" type="datetime1">
              <a:rPr lang="cs-CZ" smtClean="0"/>
              <a:t>9.9.2011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5D9C-6AF6-4EC8-A8F5-C7A7CCC47AEA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07849-758A-41F0-B143-4773C2930360}" type="datetime1">
              <a:rPr lang="cs-CZ" smtClean="0"/>
              <a:t>9.9.2011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5D9C-6AF6-4EC8-A8F5-C7A7CCC47A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BECD-8357-402B-893D-A620B58ACCD7}" type="datetime1">
              <a:rPr lang="cs-CZ" smtClean="0"/>
              <a:t>9.9.2011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5D9C-6AF6-4EC8-A8F5-C7A7CCC47A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2089F-D199-4597-B915-F10C2EFD61F5}" type="datetime1">
              <a:rPr lang="cs-CZ" smtClean="0"/>
              <a:t>9.9.2011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5D9C-6AF6-4EC8-A8F5-C7A7CCC47A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01028-4A41-4C01-9A40-3620922660B9}" type="datetime1">
              <a:rPr lang="cs-CZ" smtClean="0"/>
              <a:t>9.9.2011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5D9C-6AF6-4EC8-A8F5-C7A7CCC47A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DDFCE-A4E0-483F-A0D4-5A3140F681C5}" type="datetime1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5D9C-6AF6-4EC8-A8F5-C7A7CCC47A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41554-974E-4C71-8658-1401A2C85BF9}" type="datetime1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5D9C-6AF6-4EC8-A8F5-C7A7CCC47A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921A6CE6-670E-4978-8D4E-711B794B1CA4}" type="datetime1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CBD55D9C-6AF6-4EC8-A8F5-C7A7CCC47AE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9014006"/>
              </p:ext>
            </p:extLst>
          </p:nvPr>
        </p:nvGraphicFramePr>
        <p:xfrm>
          <a:off x="683568" y="4239480"/>
          <a:ext cx="7848872" cy="2162423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78256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Vlastivěda pro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4. a 5.ročník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VY_52_INOVACE_29_KRÁTKÉ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HÁDANKY ČR III.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1914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Jiřina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Zorková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962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360000">
            <a:off x="3041765" y="3015562"/>
            <a:ext cx="5438756" cy="1599722"/>
          </a:xfrm>
        </p:spPr>
        <p:txBody>
          <a:bodyPr/>
          <a:lstStyle/>
          <a:p>
            <a:r>
              <a:rPr lang="cs-CZ" dirty="0" smtClean="0"/>
              <a:t>Krátké hádanky ČR  </a:t>
            </a:r>
            <a:r>
              <a:rPr lang="cs-CZ" smtClean="0"/>
              <a:t>III.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321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188640"/>
            <a:ext cx="8041439" cy="4320479"/>
          </a:xfrm>
        </p:spPr>
        <p:txBody>
          <a:bodyPr/>
          <a:lstStyle/>
          <a:p>
            <a:pPr algn="l"/>
            <a:r>
              <a:rPr lang="cs-CZ" sz="2800" dirty="0" smtClean="0"/>
              <a:t>Jsem </a:t>
            </a:r>
            <a:r>
              <a:rPr lang="cs-CZ" sz="2800" dirty="0"/>
              <a:t>řeka, která nemá pramen. Vznikám soutokem říček Úhlava, Úslava, Radbuza a Mže. Jsem levostranným přítokem řeky Vltavy. Do Vltavy se vlévám na hranici Prahy. Už víš? Pokud jedeš autem do Prahy, musíš přejet přes most, který je v Lahovicích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Jsem řeka…………………..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4797152"/>
            <a:ext cx="7467601" cy="93610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Berounka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094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8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9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9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116632"/>
            <a:ext cx="8041439" cy="3960439"/>
          </a:xfrm>
        </p:spPr>
        <p:txBody>
          <a:bodyPr/>
          <a:lstStyle/>
          <a:p>
            <a:pPr algn="l"/>
            <a:r>
              <a:rPr lang="cs-CZ" sz="3200" dirty="0"/>
              <a:t>Název znají všichni milovníci piva na celém světě. Vaří se zde piva značky Gambrinus, </a:t>
            </a:r>
            <a:r>
              <a:rPr lang="cs-CZ" sz="3200" dirty="0" err="1"/>
              <a:t>Pilsner</a:t>
            </a:r>
            <a:r>
              <a:rPr lang="cs-CZ" sz="3200" dirty="0"/>
              <a:t> </a:t>
            </a:r>
            <a:r>
              <a:rPr lang="cs-CZ" sz="3200" dirty="0" err="1"/>
              <a:t>Urquell</a:t>
            </a:r>
            <a:r>
              <a:rPr lang="cs-CZ" sz="3200" dirty="0"/>
              <a:t>. </a:t>
            </a:r>
            <a:r>
              <a:rPr lang="cs-CZ" sz="3200" dirty="0" smtClean="0"/>
              <a:t>Stékají </a:t>
            </a:r>
            <a:r>
              <a:rPr lang="cs-CZ" sz="3200" dirty="0"/>
              <a:t>se zde čtyři řeky v jednu – Berounku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Už víš? ……………………..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4293096"/>
            <a:ext cx="7467601" cy="96149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Plzeň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307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8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8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8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8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8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188640"/>
            <a:ext cx="8041439" cy="4248471"/>
          </a:xfrm>
        </p:spPr>
        <p:txBody>
          <a:bodyPr/>
          <a:lstStyle/>
          <a:p>
            <a:pPr algn="l"/>
            <a:r>
              <a:rPr lang="cs-CZ" sz="2800" dirty="0" smtClean="0"/>
              <a:t>Rozkládají </a:t>
            </a:r>
            <a:r>
              <a:rPr lang="cs-CZ" sz="2800" dirty="0"/>
              <a:t>se na severu Čech a probíhá jimi hranice s Polskem. Nejvyšší horou je Sněžka, která je zároveň nejvyšší horou ČR. Pramení zde řeka Labe, která se vlévá do Severního moře. V zimě jsou tyto hory vyhledávány lyžaři a v létě turisty a cyklisty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…………………………………………</a:t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4653136"/>
            <a:ext cx="7467601" cy="60145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Krkonoše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457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8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9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Obchodní zápisník</Template>
  <TotalTime>10</TotalTime>
  <Words>181</Words>
  <Application>Microsoft Office PowerPoint</Application>
  <PresentationFormat>Předvádění na obrazovce (4:3)</PresentationFormat>
  <Paragraphs>19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Sketchbook</vt:lpstr>
      <vt:lpstr>Prezentace aplikace PowerPoint</vt:lpstr>
      <vt:lpstr>Krátké hádanky ČR  III.</vt:lpstr>
      <vt:lpstr>Jsem řeka, která nemá pramen. Vznikám soutokem říček Úhlava, Úslava, Radbuza a Mže. Jsem levostranným přítokem řeky Vltavy. Do Vltavy se vlévám na hranici Prahy. Už víš? Pokud jedeš autem do Prahy, musíš přejet přes most, který je v Lahovicích.  Jsem řeka………………….. </vt:lpstr>
      <vt:lpstr>Název znají všichni milovníci piva na celém světě. Vaří se zde piva značky Gambrinus, Pilsner Urquell. Stékají se zde čtyři řeky v jednu – Berounku.  Už víš? …………………….. </vt:lpstr>
      <vt:lpstr>Rozkládají se na severu Čech a probíhá jimi hranice s Polskem. Nejvyšší horou je Sněžka, která je zároveň nejvyšší horou ČR. Pramení zde řeka Labe, která se vlévá do Severního moře. V zimě jsou tyto hory vyhledávány lyžaři a v létě turisty a cyklisty.   …………………………………………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Krátké hádanky III. 5-ti minutovky </dc:title>
  <dc:creator>OEM</dc:creator>
  <cp:lastModifiedBy>OEM</cp:lastModifiedBy>
  <cp:revision>4</cp:revision>
  <dcterms:created xsi:type="dcterms:W3CDTF">2011-07-17T14:40:14Z</dcterms:created>
  <dcterms:modified xsi:type="dcterms:W3CDTF">2011-09-09T15:48:23Z</dcterms:modified>
</cp:coreProperties>
</file>