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56" r:id="rId2"/>
    <p:sldId id="262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VY_32_INOVACE_NAROCNE_ZIVOTNI_SITUACE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878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VY_32_INOVACE_TVORIVOST_FANTAZIE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657051760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675467"/>
            <a:ext cx="8572559" cy="3450696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Náročné životní situace.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7 slouží jako rozcestník. Po kliknutí na jednotlivé obdélníky jsme přesměrováni na snímek s vysvětlením příslušného pojmu. K návratu slouží tlačítko </a:t>
            </a:r>
            <a:r>
              <a:rPr lang="cs-CZ" smtClean="0">
                <a:solidFill>
                  <a:schemeClr val="tx1"/>
                </a:solidFill>
              </a:rPr>
              <a:t>„Zpět“.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10 stránek a je určen k interaktivní výuce.</a:t>
            </a:r>
          </a:p>
          <a:p>
            <a:pPr>
              <a:buClrTx/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Náročné životní situace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666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Náročné životní situace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= situace, kdy na cestě k cíli musíme překonávat překážky.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Přílišné pracovní vypětí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Hrozící pětka z matematiky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Rozchod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Zadlužení, …</a:t>
            </a:r>
            <a:endParaRPr lang="cs-CZ" sz="2400" dirty="0"/>
          </a:p>
        </p:txBody>
      </p:sp>
      <p:pic>
        <p:nvPicPr>
          <p:cNvPr id="1034" name="Picture 10" descr="C:\Users\msi\AppData\Local\Microsoft\Windows\Temporary Internet Files\Content.IE5\5HUC4G5L\MC90019633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3714752"/>
            <a:ext cx="2213537" cy="22622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Překážky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Pokud se člověk v náročné životní situaci chová neúčelně nebo nepřiměřeně, přichází další náročné situace a překážky.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Překážku můžu překonat:</a:t>
            </a:r>
          </a:p>
          <a:p>
            <a:pPr lvl="1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zvýšením úsilí</a:t>
            </a:r>
          </a:p>
          <a:p>
            <a:pPr lvl="1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volbou jiné cesty k dosažení cíle</a:t>
            </a:r>
          </a:p>
          <a:p>
            <a:pPr lvl="1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odložením cíle</a:t>
            </a:r>
            <a:endParaRPr lang="cs-CZ" sz="2400" dirty="0"/>
          </a:p>
        </p:txBody>
      </p:sp>
      <p:pic>
        <p:nvPicPr>
          <p:cNvPr id="1034" name="Picture 10" descr="C:\Users\msi\AppData\Local\Microsoft\Windows\Temporary Internet Files\Content.IE5\5HUC4G5L\MC90019633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3714752"/>
            <a:ext cx="2213537" cy="22622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Konflikt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Řadíme mezi náročné životní situace.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Je součástí života každého člověka.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Vzniká při rozhodování, kdy se člověk ocitá ve střetu dvou protichůdných zájmů, citů, potřeb, …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konfliktu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Abys se dozvěděl o jednotlivých druzích konfliktu více, klikni na příslušný obdélník.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4348" y="4000504"/>
            <a:ext cx="335758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Intrapersonální</a:t>
            </a:r>
            <a:endParaRPr lang="cs-CZ" sz="2400" dirty="0"/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714744" y="5143512"/>
            <a:ext cx="335758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Interpersonální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Intrapersonální</a:t>
            </a:r>
            <a:r>
              <a:rPr lang="cs-CZ" dirty="0" smtClean="0"/>
              <a:t> konflikt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Uvnitř jedince.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V konfliktu se rozhoduje jen jeden člověk.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Mám si koupit psa, nebo kočku?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Mám se učit matematiku, nebo fyziku?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143636" y="5357826"/>
            <a:ext cx="2071702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Interpersonální konflikt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64904"/>
            <a:ext cx="813690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Mezi více lidmi.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V konfliktu se rozhodují / dohadují dva a více lidí.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Chci o víkendu spát u kamarádky, rodiče mi to nechtějí dovolit.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Učitel mě chce vyzkoušet, ale já nechci být zkoušen.</a:t>
            </a:r>
            <a:endParaRPr lang="cs-CZ" sz="24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143636" y="5357826"/>
            <a:ext cx="2071702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1648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zdroje: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– klipart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1859</TotalTime>
  <Words>390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Náročné životní situace</vt:lpstr>
      <vt:lpstr>Náročné životní situace</vt:lpstr>
      <vt:lpstr>Překážky</vt:lpstr>
      <vt:lpstr>Konflikt</vt:lpstr>
      <vt:lpstr>Druhy konfliktu</vt:lpstr>
      <vt:lpstr>Intrapersonální konflikt</vt:lpstr>
      <vt:lpstr>Interpersonální konflikt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171</cp:revision>
  <dcterms:created xsi:type="dcterms:W3CDTF">2013-05-10T12:01:16Z</dcterms:created>
  <dcterms:modified xsi:type="dcterms:W3CDTF">2014-02-11T15:49:13Z</dcterms:modified>
</cp:coreProperties>
</file>