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1" r:id="rId4"/>
    <p:sldId id="272" r:id="rId5"/>
    <p:sldId id="273" r:id="rId6"/>
    <p:sldId id="274" r:id="rId7"/>
    <p:sldId id="276" r:id="rId8"/>
    <p:sldId id="277" r:id="rId9"/>
    <p:sldId id="278" r:id="rId10"/>
    <p:sldId id="279" r:id="rId11"/>
    <p:sldId id="280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50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VY_32_INOVACE_STRES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006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VY_32_INOVACE_TVORIVOST_FANTAZIE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65705176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7"/>
            <a:ext cx="8572559" cy="3450696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</a:t>
            </a:r>
            <a:r>
              <a:rPr lang="cs-CZ" dirty="0" smtClean="0">
                <a:solidFill>
                  <a:schemeClr val="tx1"/>
                </a:solidFill>
              </a:rPr>
              <a:t>Stres.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</a:t>
            </a:r>
            <a:r>
              <a:rPr lang="cs-CZ" dirty="0" smtClean="0">
                <a:solidFill>
                  <a:schemeClr val="tx1"/>
                </a:solidFill>
              </a:rPr>
              <a:t>6 </a:t>
            </a:r>
            <a:r>
              <a:rPr lang="cs-CZ" dirty="0" smtClean="0">
                <a:solidFill>
                  <a:schemeClr val="tx1"/>
                </a:solidFill>
              </a:rPr>
              <a:t>slouží jako rozcestník. Po kliknutí na jednotlivé obdélníky jsme přesměrováni na snímek s vysvětlením příslušného </a:t>
            </a:r>
            <a:r>
              <a:rPr lang="cs-CZ" dirty="0" smtClean="0">
                <a:solidFill>
                  <a:schemeClr val="tx1"/>
                </a:solidFill>
              </a:rPr>
              <a:t>pojmu, nebo můžeme pokračovat ke snímku 9 (Jak zvládat stres). </a:t>
            </a:r>
            <a:r>
              <a:rPr lang="cs-CZ" dirty="0" smtClean="0">
                <a:solidFill>
                  <a:schemeClr val="tx1"/>
                </a:solidFill>
              </a:rPr>
              <a:t>K návratu slouží tlačítko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smtClean="0">
                <a:solidFill>
                  <a:schemeClr val="tx1"/>
                </a:solidFill>
              </a:rPr>
              <a:t>obsahuje </a:t>
            </a:r>
            <a:r>
              <a:rPr lang="cs-CZ" smtClean="0">
                <a:solidFill>
                  <a:schemeClr val="tx1"/>
                </a:solidFill>
              </a:rPr>
              <a:t>12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= </a:t>
            </a:r>
            <a:r>
              <a:rPr lang="cs-CZ" sz="2400" dirty="0" smtClean="0"/>
              <a:t>stav organismu vznikající jako reakce na nepřiměřenou zátěž.</a:t>
            </a:r>
          </a:p>
          <a:p>
            <a:pPr>
              <a:spcAft>
                <a:spcPts val="1200"/>
              </a:spcAft>
            </a:pPr>
            <a:endParaRPr lang="cs-CZ" sz="2400" dirty="0" smtClean="0"/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Mírný stres může zvýšit výkon, pomoci mobilizovat síly.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Velký stres naopak výkon snižuje, člověk dělá více chyb.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způsobuje stres?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Podněty způsobující stres nazýváme </a:t>
            </a:r>
            <a:r>
              <a:rPr lang="cs-CZ" sz="2400" b="1" dirty="0" err="1" smtClean="0"/>
              <a:t>stresory</a:t>
            </a:r>
            <a:r>
              <a:rPr lang="cs-CZ" sz="2400" dirty="0" smtClean="0"/>
              <a:t>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err="1" smtClean="0"/>
              <a:t>Stresory</a:t>
            </a:r>
            <a:r>
              <a:rPr lang="cs-CZ" sz="2400" dirty="0" smtClean="0"/>
              <a:t> mohou být:</a:t>
            </a:r>
          </a:p>
          <a:p>
            <a:pPr marL="914400" lvl="1" indent="-457200">
              <a:spcAft>
                <a:spcPts val="1200"/>
              </a:spcAft>
              <a:buFont typeface="+mj-lt"/>
              <a:buAutoNum type="alphaLcParenR"/>
            </a:pPr>
            <a:r>
              <a:rPr lang="cs-CZ" sz="2400" dirty="0" smtClean="0"/>
              <a:t>vnější</a:t>
            </a:r>
            <a:br>
              <a:rPr lang="cs-CZ" sz="2400" dirty="0" smtClean="0"/>
            </a:br>
            <a:endParaRPr lang="cs-CZ" sz="2400" dirty="0" smtClean="0"/>
          </a:p>
          <a:p>
            <a:pPr marL="914400" lvl="1" indent="-457200">
              <a:spcAft>
                <a:spcPts val="1200"/>
              </a:spcAft>
              <a:buFont typeface="+mj-lt"/>
              <a:buAutoNum type="alphaLcParenR"/>
            </a:pPr>
            <a:r>
              <a:rPr lang="cs-CZ" sz="2400" dirty="0" smtClean="0"/>
              <a:t>vnitřní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5984" y="4143380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např. termín odevzdání práce, hádka s rodiči,…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5000636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např. nevolnost, nemoc, nedostatečná sebevědomí,…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 stresu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14620"/>
            <a:ext cx="8286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Příznaky stresu můžeme rozdělit do dvou skupin. Abys se o některé z nich dozvěděl víc, klikni na příslušný rámeček.</a:t>
            </a:r>
            <a:endParaRPr lang="cs-CZ" sz="2400" dirty="0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928662" y="4071942"/>
            <a:ext cx="300039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Fyziologické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072066" y="4071942"/>
            <a:ext cx="300039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Emocionální</a:t>
            </a:r>
            <a:endParaRPr lang="cs-CZ" sz="2400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4214810" y="5643578"/>
            <a:ext cx="435771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 na zvládání stresu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Fyziologické příznaky stresu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Bušení srdce.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Nechutenství.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Bolest na hrudní kosti.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Migrény.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Tzv. knedlík v krku.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Průjem, …</a:t>
            </a:r>
            <a:endParaRPr lang="cs-CZ" sz="2400" dirty="0" smtClean="0"/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143636" y="5357826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Emocionální příznaky stresu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Prudké změny nálad.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Podrážděnost.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Přehánění a zveličování problémů.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Úzkosti, …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143636" y="5357826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zvládat stres?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571744"/>
            <a:ext cx="84296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Nenechávat vše na poslední chvíli a tím se stresu do určité míry vyhnout.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Pomáhá podpora blízkých lidí (rodiče, sourozenci, kamarádi,…)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Najít něco, co mě potěší (sport, nákupy,…)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když stres nebudu řešit?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571744"/>
            <a:ext cx="84296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Dlouhodobě neřešený stres může mít i vážné následky.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Zhoršení obranyschopnosti organismu a tím častější nemocnost.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Pocit únavy.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Nesoustředěnost.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Bolesti hlavy, břicha,…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3116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Žádná kaše se nejí tak horká, jak se uvaří.</a:t>
            </a:r>
            <a:endParaRPr lang="cs-CZ" sz="3600" dirty="0"/>
          </a:p>
        </p:txBody>
      </p:sp>
      <p:pic>
        <p:nvPicPr>
          <p:cNvPr id="1026" name="Picture 2" descr="C:\Users\msi\AppData\Local\Microsoft\Windows\Temporary Internet Files\Content.IE5\PKML8IXM\MC9004148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3429000"/>
            <a:ext cx="4403002" cy="27975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1894</TotalTime>
  <Words>440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Stres</vt:lpstr>
      <vt:lpstr>Stres</vt:lpstr>
      <vt:lpstr>Co způsobuje stres?</vt:lpstr>
      <vt:lpstr>Příznaky stresu</vt:lpstr>
      <vt:lpstr>Fyziologické příznaky stresu</vt:lpstr>
      <vt:lpstr>Emocionální příznaky stresu</vt:lpstr>
      <vt:lpstr>Jak zvládat stres?</vt:lpstr>
      <vt:lpstr>Co když stres nebudu řešit?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175</cp:revision>
  <dcterms:created xsi:type="dcterms:W3CDTF">2013-05-10T12:01:16Z</dcterms:created>
  <dcterms:modified xsi:type="dcterms:W3CDTF">2014-02-11T16:23:51Z</dcterms:modified>
</cp:coreProperties>
</file>