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537142-AF62-4688-8AA5-9ED5D2362796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E65F5-31B8-4DCD-9A27-E6B6C68066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560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2E6EB2BA-7BAA-46F4-AE25-E742AEE34FA8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AD237-4E63-4ED3-8956-58069F29C336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246D3-2D26-4926-81A5-365EE64DE197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A915A-0E65-41E1-84B5-0FC2BFBD2C01}" type="datetime1">
              <a:rPr lang="cs-CZ" smtClean="0"/>
              <a:t>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E8F5-06FB-4216-B16C-4528F1D15677}" type="datetime1">
              <a:rPr lang="cs-CZ" smtClean="0"/>
              <a:t>9.9.2011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3358F-60F4-4E32-99BC-315BB52392C8}" type="datetime1">
              <a:rPr lang="cs-CZ" smtClean="0"/>
              <a:t>9.9.2011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97C6E-A2C7-450C-BD3F-EEB1C5A77C33}" type="datetime1">
              <a:rPr lang="cs-CZ" smtClean="0"/>
              <a:t>9.9.2011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1CF7-B1A1-43A6-9D00-E3EFD52B84B3}" type="datetime1">
              <a:rPr lang="cs-CZ" smtClean="0"/>
              <a:t>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FBCC2-6CE0-4AA7-B49C-788DA599B79C}" type="datetime1">
              <a:rPr lang="cs-CZ" smtClean="0"/>
              <a:t>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EF15A-207C-488D-A856-476761697FF1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366C-0E75-431F-8E1F-67197BF2C9DD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93E49C0D-17C6-4DE6-8A18-650413F84ACE}" type="datetime1">
              <a:rPr lang="cs-CZ" smtClean="0"/>
              <a:t>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BB7AE583-5D54-4ED2-BECB-5DDCF2FC2E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803394"/>
              </p:ext>
            </p:extLst>
          </p:nvPr>
        </p:nvGraphicFramePr>
        <p:xfrm>
          <a:off x="683568" y="4671527"/>
          <a:ext cx="7848872" cy="1709801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VY_52_INOVACE_30_KRÁTKÉ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HÁDANKY ČR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IV.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1914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80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60000">
            <a:off x="3034475" y="3011033"/>
            <a:ext cx="5367143" cy="1599722"/>
          </a:xfrm>
        </p:spPr>
        <p:txBody>
          <a:bodyPr/>
          <a:lstStyle/>
          <a:p>
            <a:r>
              <a:rPr lang="cs-CZ" dirty="0" smtClean="0"/>
              <a:t>Krátké hádanky ČR </a:t>
            </a:r>
            <a:r>
              <a:rPr lang="cs-CZ" smtClean="0"/>
              <a:t>IV.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552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04664"/>
            <a:ext cx="8041439" cy="4608511"/>
          </a:xfrm>
        </p:spPr>
        <p:txBody>
          <a:bodyPr/>
          <a:lstStyle/>
          <a:p>
            <a:pPr algn="l"/>
            <a:r>
              <a:rPr lang="cs-CZ" sz="3200" dirty="0" smtClean="0"/>
              <a:t>Jsem </a:t>
            </a:r>
            <a:r>
              <a:rPr lang="cs-CZ" sz="3200" dirty="0"/>
              <a:t>řeka, která pramení na severní Moravě. Protékám Ostravou, vlévá se do mě řeka Opava. Odvádím vodu přes Polsko do Baltského moře. Už víš?  Pramením v Oderských vrších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Jsem řeka ……………………..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5373216"/>
            <a:ext cx="7467601" cy="864096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Odra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721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73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730" fill="hold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3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36" decel="50000" autoRev="1" fill="hold">
                                          <p:stCondLst>
                                            <p:cond delay="273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16" fill="hold">
                                          <p:stCondLst>
                                            <p:cond delay="518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260648"/>
            <a:ext cx="8041439" cy="4392487"/>
          </a:xfrm>
        </p:spPr>
        <p:txBody>
          <a:bodyPr/>
          <a:lstStyle/>
          <a:p>
            <a:pPr algn="l"/>
            <a:r>
              <a:rPr lang="cs-CZ" sz="3200" dirty="0" smtClean="0"/>
              <a:t>Je </a:t>
            </a:r>
            <a:r>
              <a:rPr lang="cs-CZ" sz="3200" dirty="0"/>
              <a:t>to nejrozsáhlejší nížina v Čechách. Hledali bychom ji kolem středního toku řeky Labe. Labe je i v názvu nížiny. Jakou nížinu myslím</a:t>
            </a:r>
            <a:r>
              <a:rPr lang="cs-CZ" sz="3200" dirty="0" smtClean="0"/>
              <a:t>?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………………………………………………..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4869160"/>
            <a:ext cx="7467601" cy="38542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Polabská nížina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76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368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3685" fill="hold">
                                          <p:stCondLst>
                                            <p:cond delay="36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68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64" decel="50000" autoRev="1" fill="hold">
                                          <p:stCondLst>
                                            <p:cond delay="368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102" fill="hold">
                                          <p:stCondLst>
                                            <p:cond delay="699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76672"/>
            <a:ext cx="8041439" cy="3816424"/>
          </a:xfrm>
        </p:spPr>
        <p:txBody>
          <a:bodyPr/>
          <a:lstStyle/>
          <a:p>
            <a:pPr algn="l"/>
            <a:r>
              <a:rPr lang="cs-CZ" sz="3200" dirty="0" smtClean="0"/>
              <a:t>Pokud složíš první písmeno z každého slova, vyluštíš tajenku.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Bosý Robert nese oběd.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4437112"/>
            <a:ext cx="7467601" cy="745469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Brno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88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323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3230" fill="hold">
                                          <p:stCondLst>
                                            <p:cond delay="323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23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108" decel="50000" autoRev="1" fill="hold">
                                          <p:stCondLst>
                                            <p:cond delay="323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966" fill="hold">
                                          <p:stCondLst>
                                            <p:cond delay="61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11</TotalTime>
  <Words>125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Sketchbook</vt:lpstr>
      <vt:lpstr>Prezentace aplikace PowerPoint</vt:lpstr>
      <vt:lpstr>Krátké hádanky ČR IV.</vt:lpstr>
      <vt:lpstr>Jsem řeka, která pramení na severní Moravě. Protékám Ostravou, vlévá se do mě řeka Opava. Odvádím vodu přes Polsko do Baltského moře. Už víš?  Pramením v Oderských vrších.   Jsem řeka …………………….. </vt:lpstr>
      <vt:lpstr>Je to nejrozsáhlejší nížina v Čechách. Hledali bychom ji kolem středního toku řeky Labe. Labe je i v názvu nížiny. Jakou nížinu myslím?   ……………………………………………….. </vt:lpstr>
      <vt:lpstr>Pokud složíš první písmeno z každého slova, vyluštíš tajenku.   Bosý Robert nese oběd.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Krátké hádanky IV. 5-ti minutovky</dc:title>
  <dc:creator>OEM</dc:creator>
  <cp:lastModifiedBy>OEM</cp:lastModifiedBy>
  <cp:revision>6</cp:revision>
  <dcterms:created xsi:type="dcterms:W3CDTF">2011-07-17T14:49:09Z</dcterms:created>
  <dcterms:modified xsi:type="dcterms:W3CDTF">2011-09-09T15:48:59Z</dcterms:modified>
</cp:coreProperties>
</file>