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74" r:id="rId4"/>
    <p:sldId id="276" r:id="rId5"/>
    <p:sldId id="263" r:id="rId6"/>
    <p:sldId id="265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18. 2. 2014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97173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druhy a použití lehčených betonů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Materiály, lehčené betony, tepelná izolace, keramzit, perlit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Lehčené betony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0983" y="1428110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VY_32_INOVACE_25_498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96298"/>
            <a:ext cx="5528053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Materiály</a:t>
            </a:r>
          </a:p>
          <a:p>
            <a:pPr algn="ctr"/>
            <a:r>
              <a:rPr lang="cs-CZ" sz="3200" b="1" dirty="0" smtClean="0"/>
              <a:t>-</a:t>
            </a:r>
          </a:p>
          <a:p>
            <a:pPr algn="ctr"/>
            <a:r>
              <a:rPr lang="cs-CZ" sz="3200" b="1" dirty="0" smtClean="0"/>
              <a:t>Lehčené betony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/>
              <a:t>Výroba lehčených betonů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/>
              <a:t>neliší se příliš od prostého betonu, všechny složky je třeba řádně promíchat</a:t>
            </a:r>
          </a:p>
          <a:p>
            <a:pPr marL="342900" indent="-342900" algn="just">
              <a:buFontTx/>
              <a:buChar char="-"/>
            </a:pPr>
            <a:r>
              <a:rPr lang="cs-CZ" sz="2400" dirty="0"/>
              <a:t>rozdíl je především v přísadách, které způsobují dutinky nebo v </a:t>
            </a:r>
            <a:r>
              <a:rPr lang="cs-CZ" sz="2400" dirty="0" smtClean="0"/>
              <a:t>plnivu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Druhy lehčených betonů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lehčené přímo – přidáváme pěnotvorné, případně 	plynotvorné přísady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lehčené nepřímo – klasické plnivo nahrazujeme 	lehčeným plnivem (keramzit, perlit …)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v minulosti se používal i např. struska, škvára</a:t>
            </a:r>
          </a:p>
          <a:p>
            <a:pPr marL="1257300" lvl="2" indent="-342900" algn="just">
              <a:buFontTx/>
              <a:buChar char="-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0393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1484784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Vlastnosti lehčených betonů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výhody – tepelná izolace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nízká hmotnost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dobrá opracovatelnost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nevýhody – vysoká nasákavost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nižší pevnost oproti běžným betonům</a:t>
            </a:r>
          </a:p>
        </p:txBody>
      </p:sp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34076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Použití lehčených betonů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betony lehčené přímo – tvárnice,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stropní panely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překlady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věncovky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schodišťové stupně</a:t>
            </a: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betony lehčené nepřímo – tvárnice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podlahy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rovné střechy</a:t>
            </a:r>
          </a:p>
        </p:txBody>
      </p:sp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Liška. Materiály, učebnice pro odborná učiliště obor zednické práce. Praha: PARTA, s. r. o., 2003, ISBN 80-7320-040-6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</TotalTime>
  <Words>250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87</cp:revision>
  <dcterms:created xsi:type="dcterms:W3CDTF">2010-11-01T23:40:31Z</dcterms:created>
  <dcterms:modified xsi:type="dcterms:W3CDTF">2014-02-18T11:39:38Z</dcterms:modified>
</cp:coreProperties>
</file>