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0" r:id="rId4"/>
    <p:sldId id="274" r:id="rId5"/>
    <p:sldId id="263" r:id="rId6"/>
    <p:sldId id="265" r:id="rId7"/>
    <p:sldId id="266" r:id="rId8"/>
    <p:sldId id="26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11739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Druhy a využití plastů ve stavebnictví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Materiály, význam plastů, zpracování plastů,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vlastnosti plastů, rozdělení plastů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16-17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Plasty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VY_32_INOVACE_25_496 Plasty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96298"/>
            <a:ext cx="5528053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Materiály</a:t>
            </a:r>
          </a:p>
          <a:p>
            <a:pPr algn="ctr"/>
            <a:r>
              <a:rPr lang="cs-CZ" sz="3200" b="1" dirty="0" smtClean="0"/>
              <a:t>-</a:t>
            </a:r>
          </a:p>
          <a:p>
            <a:pPr algn="ctr"/>
            <a:r>
              <a:rPr lang="cs-CZ" sz="3200" b="1" dirty="0" smtClean="0"/>
              <a:t>Plasty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8081" y="2060848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Význam plastů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plasty mají nejen ve stavebnictví, ale téměř ve všech odvětvích své místo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úspěšně jimi nahrazujeme jiné materiály jako např. dřevo, kov, sklo apod.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628800"/>
            <a:ext cx="71287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Základní zpracování plastů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válcování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vytlačování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lisování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lití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nanášení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vstřikování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vrstvení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vylehčování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83568" y="1844824"/>
            <a:ext cx="7488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Vlastnosti plastů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nízká objemová hmotnost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odolnost povětrnostním vlivům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opracovatelnost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svařitelnost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izolační vlastnosti (proti vodě, elektřině, tepelná i. )</a:t>
            </a:r>
          </a:p>
        </p:txBody>
      </p:sp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Základní rozdělení plastů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termoplasty</a:t>
            </a:r>
            <a:r>
              <a:rPr lang="cs-CZ" sz="2400" dirty="0" smtClean="0"/>
              <a:t> – dají se teplem tvarovat a to opakovaně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/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termosety</a:t>
            </a:r>
            <a:r>
              <a:rPr lang="cs-CZ" sz="2400" dirty="0" smtClean="0"/>
              <a:t> (</a:t>
            </a:r>
            <a:r>
              <a:rPr lang="cs-CZ" sz="2400" dirty="0" err="1" smtClean="0"/>
              <a:t>reaktoplasty</a:t>
            </a:r>
            <a:r>
              <a:rPr lang="cs-CZ" sz="2400" dirty="0" smtClean="0"/>
              <a:t>) – tvarovat se dají pouze jednou</a:t>
            </a:r>
          </a:p>
        </p:txBody>
      </p:sp>
    </p:spTree>
    <p:extLst>
      <p:ext uri="{BB962C8B-B14F-4D97-AF65-F5344CB8AC3E}">
        <p14:creationId xmlns:p14="http://schemas.microsoft.com/office/powerpoint/2010/main" val="351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Využití plastů ve stavebnictví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izolace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podlahové krytiny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trubky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střešní krytiny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rámy oken, dveří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vany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nádrže</a:t>
            </a:r>
          </a:p>
        </p:txBody>
      </p:sp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Úloha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vymyslete jiné příklady využití plastů</a:t>
            </a:r>
          </a:p>
        </p:txBody>
      </p:sp>
    </p:spTree>
    <p:extLst>
      <p:ext uri="{BB962C8B-B14F-4D97-AF65-F5344CB8AC3E}">
        <p14:creationId xmlns:p14="http://schemas.microsoft.com/office/powerpoint/2010/main" val="120499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Liška. Materiály, učebnice pro odborná učiliště obor zednické práce. Praha: PARTA, s. r. </a:t>
            </a:r>
            <a:r>
              <a:rPr lang="cs-CZ" sz="2000" smtClean="0"/>
              <a:t>o., 2003, ISBN 80-7320-040-6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900</TotalTime>
  <Words>286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76</cp:revision>
  <dcterms:created xsi:type="dcterms:W3CDTF">2010-11-01T23:40:31Z</dcterms:created>
  <dcterms:modified xsi:type="dcterms:W3CDTF">2014-02-11T18:45:05Z</dcterms:modified>
</cp:coreProperties>
</file>