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0" r:id="rId4"/>
    <p:sldId id="274" r:id="rId5"/>
    <p:sldId id="263" r:id="rId6"/>
    <p:sldId id="265" r:id="rId7"/>
    <p:sldId id="266" r:id="rId8"/>
    <p:sldId id="27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99812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Výroba,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druhy a použití skla ve stavebnictví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Materiály, druhy skla, vlastnosti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skla, využití skla, tabulové sklo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16-17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Sklo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VY_32_INOVACE_25_497 Sklo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96298"/>
            <a:ext cx="5528053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Materiály</a:t>
            </a:r>
          </a:p>
          <a:p>
            <a:pPr algn="ctr"/>
            <a:r>
              <a:rPr lang="cs-CZ" sz="3200" b="1" dirty="0" smtClean="0"/>
              <a:t>-</a:t>
            </a:r>
          </a:p>
          <a:p>
            <a:pPr algn="ctr"/>
            <a:r>
              <a:rPr lang="cs-CZ" sz="3200" b="1" dirty="0" smtClean="0"/>
              <a:t>Sklo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48081" y="2060848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Sklo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surovina, která se používá již velmi dlouho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 současné době používám sklo především k zasklívání, ale lze ho využít i jinde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628800"/>
            <a:ext cx="7128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Základní druhy skla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tabulové sklo – zasklívání oken, dveří, rámových </a:t>
            </a:r>
            <a:r>
              <a:rPr lang="cs-CZ" sz="2400" dirty="0" err="1" smtClean="0"/>
              <a:t>kcí</a:t>
            </a: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zrcadlové sklo – zrcadla, obklady </a:t>
            </a:r>
            <a:r>
              <a:rPr lang="cs-CZ" sz="2400" dirty="0" err="1" smtClean="0"/>
              <a:t>interierů</a:t>
            </a: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sklo s drátěnou vložkou – průmyslové haly, patří mezi 	bezpečnostní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matové a ledové sklo – opatřeno povrchovou 	úpravou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83568" y="1484784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Speciální druhy skla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bezpečnostní sklo – tvořeno ze dvou tabulí skla, mezi 	která vkládáme folii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determální sklo – pohlcuje tepelné záření</a:t>
            </a: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protipožární sklo</a:t>
            </a:r>
          </a:p>
        </p:txBody>
      </p:sp>
    </p:spTree>
    <p:extLst>
      <p:ext uri="{BB962C8B-B14F-4D97-AF65-F5344CB8AC3E}">
        <p14:creationId xmlns:p14="http://schemas.microsoft.com/office/powerpoint/2010/main" val="30347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340768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Vlastnosti skla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výhody – pevnost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tvrdost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stálost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odolnost povětrnostním vlivům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odolnost chemikáliím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zdravotní nezávadnost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průhlednost, průsvitnost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nevýhoda - křehkost</a:t>
            </a:r>
          </a:p>
        </p:txBody>
      </p:sp>
    </p:spTree>
    <p:extLst>
      <p:ext uri="{BB962C8B-B14F-4D97-AF65-F5344CB8AC3E}">
        <p14:creationId xmlns:p14="http://schemas.microsoft.com/office/powerpoint/2010/main" val="351983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484784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Využití skla ve stavebnictví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skleněné tvárnice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skleněné obklady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skleněné potrubí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vodní sklo – impregnace dřeva, 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lze i jako přísada do betonu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pěnové sklo – tepelná izolace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skelná vlákna – tepelná izolace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přísada do betonu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34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85257" y="1772814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Úkol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vymyslete, jaké bezpečnostní opatření je třeba dodržovat při manipulaci s výrobky ze skla</a:t>
            </a:r>
          </a:p>
        </p:txBody>
      </p:sp>
    </p:spTree>
    <p:extLst>
      <p:ext uri="{BB962C8B-B14F-4D97-AF65-F5344CB8AC3E}">
        <p14:creationId xmlns:p14="http://schemas.microsoft.com/office/powerpoint/2010/main" val="37134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Liška. Materiály, učebnice pro odborná učiliště obor zednické práce. Praha: PARTA, s. r. o., 2003, ISBN 80-7320-040-6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935</TotalTime>
  <Words>318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81</cp:revision>
  <dcterms:created xsi:type="dcterms:W3CDTF">2010-11-01T23:40:31Z</dcterms:created>
  <dcterms:modified xsi:type="dcterms:W3CDTF">2014-02-11T18:46:26Z</dcterms:modified>
</cp:coreProperties>
</file>