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145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B6A09-8EFE-44B3-B32D-1D21AAAC9643}" type="datetimeFigureOut">
              <a:rPr lang="cs-CZ" smtClean="0"/>
              <a:pPr/>
              <a:t>11. 2. 2014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1778E-7A82-4EE3-9AC5-C288267F56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130418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26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Kótování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Kótování, kóta, vynášecí čára, hraniční znaménka, svislý řez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Odborné kreslení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výklad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VY_32_INOVACE_26_511</a:t>
            </a:r>
            <a:endParaRPr lang="cs-CZ" sz="2400" b="1" dirty="0"/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Odborné kreslení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4069907" y="3244334"/>
            <a:ext cx="1030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Kótování</a:t>
            </a:r>
            <a:endParaRPr lang="cs-CZ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1403648" y="2276872"/>
            <a:ext cx="63367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Pro vyjádření velikosti a polohy konstrukcí se ve výkresech používá tzv. </a:t>
            </a:r>
            <a:r>
              <a:rPr lang="cs-CZ" sz="2400" b="1" dirty="0" smtClean="0"/>
              <a:t>kótování. </a:t>
            </a:r>
          </a:p>
          <a:p>
            <a:endParaRPr lang="cs-CZ" sz="2400" dirty="0" smtClean="0"/>
          </a:p>
          <a:p>
            <a:r>
              <a:rPr lang="cs-CZ" sz="2400" dirty="0" smtClean="0"/>
              <a:t>- skládá z </a:t>
            </a:r>
            <a:r>
              <a:rPr lang="cs-CZ" sz="2400" b="1" dirty="0" smtClean="0"/>
              <a:t>kótovacích čar, pomocných (vymezovacích) čar, hraničících úseček a kót.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3" y="1412776"/>
            <a:ext cx="8062828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9150" y="2272506"/>
            <a:ext cx="75057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75" y="2182019"/>
            <a:ext cx="748665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556792"/>
            <a:ext cx="7920879" cy="4411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132856"/>
            <a:ext cx="7704855" cy="30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14536" y="1600201"/>
            <a:ext cx="7114927" cy="4133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852936"/>
            <a:ext cx="48768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1619672" y="1700808"/>
            <a:ext cx="4049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Překreslete obrázek a okótujte.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Kótování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442" y="1556792"/>
            <a:ext cx="833578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0749"/>
            <a:ext cx="75596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 dirty="0" smtClean="0"/>
              <a:t>Zdroje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0D36B352-7BF0-4E2D-B1DA-1CF4942C05D1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Obrázky čerpány z aplikace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Clipart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, která je součástí programu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Powerpoint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, dále pak z učebnice – Odborné kreslení, 1. část, studijní text pro tříletý učební obor zedník z roku 2010/2011 v rámci projektu Obnova a modernizace technických oborů v Olomouckém kraji.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257</Words>
  <Application>Microsoft Office PowerPoint</Application>
  <PresentationFormat>Předvádění na obrazovce (4:3)</PresentationFormat>
  <Paragraphs>77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Odborné kreslení</dc:title>
  <dc:creator>Pracovna</dc:creator>
  <cp:lastModifiedBy>Karel Filas, Ing.</cp:lastModifiedBy>
  <cp:revision>9</cp:revision>
  <dcterms:created xsi:type="dcterms:W3CDTF">2014-02-02T08:57:41Z</dcterms:created>
  <dcterms:modified xsi:type="dcterms:W3CDTF">2014-02-11T18:57:28Z</dcterms:modified>
</cp:coreProperties>
</file>