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45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60932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26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Legendy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Legenda, popisování, specifikace, legenda místností, legenda materiálů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Odborné kreslení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Vladimír Vašek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výklad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viz poslední strana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Legendy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58DDE54-A4C1-425C-BE5C-F061717F57D8}" type="slidenum">
              <a:rPr lang="cs-CZ" smtClean="0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VY_32_INOVACE_26_512</a:t>
            </a:r>
            <a:endParaRPr lang="cs-CZ" sz="2400" b="1" dirty="0"/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Odborné kreslení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58DDE54-A4C1-425C-BE5C-F061717F57D8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1403648" y="2492896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Legendy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59972"/>
            <a:ext cx="7559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 dirty="0" smtClean="0"/>
              <a:t>Legendy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58DDE54-A4C1-425C-BE5C-F061717F57D8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Výkresy se pro větší srozumitelnost pro čtenáře doplňují legendami a specifikacemi.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Legendy se vpisují do tabulky, která se umísťuje pod popisovým polem vpravo dole.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Nejčastěji jsou používány legenda místností a legenda použitých materiálů.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59972"/>
            <a:ext cx="7559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 dirty="0" smtClean="0"/>
              <a:t>Legendy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58DDE54-A4C1-425C-BE5C-F061717F57D8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Legenda místností obsahuje: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• označení místnosti použité ve výkrese;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• účel místnosti;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• podlahovou plochu místnosti v m2 zaokrouhlenou na dvě desetinná místa (</a:t>
            </a:r>
            <a:r>
              <a:rPr kumimoji="0" lang="cs-CZ" sz="28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bez výklenků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);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• úpravu podlahy, popř. odkaz na označení skladby podlahy;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• v poznámce mohou být specifikovány další nutné popisy (např. obklady stěn a stropů).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59972"/>
            <a:ext cx="7559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 dirty="0" smtClean="0"/>
              <a:t>Legenda místností obsahuje :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58DDE54-A4C1-425C-BE5C-F061717F57D8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556793"/>
            <a:ext cx="792088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59972"/>
            <a:ext cx="7559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 dirty="0" smtClean="0"/>
              <a:t>Legenda stavebních materiálů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58DDE54-A4C1-425C-BE5C-F061717F57D8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204865"/>
            <a:ext cx="7056784" cy="205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59972"/>
            <a:ext cx="7559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 dirty="0" smtClean="0"/>
              <a:t>Legenda povrchových úprav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58DDE54-A4C1-425C-BE5C-F061717F57D8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711612"/>
            <a:ext cx="6696744" cy="3805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59972"/>
            <a:ext cx="7559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 dirty="0" smtClean="0"/>
              <a:t>Zdroje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58DDE54-A4C1-425C-BE5C-F061717F57D8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Učebnice – Odborné kreslení, 1. část, studijní text pro tříletý učební obor zedník z roku 2010/2011 v rámci projektu Obnova a modernizace technických oborů v Olomouckém kraji.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280</Words>
  <Application>Microsoft Office PowerPoint</Application>
  <PresentationFormat>Předvádění na obrazovce (4:3)</PresentationFormat>
  <Paragraphs>70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Odborné kreslení</dc:title>
  <dc:creator>Pracovna</dc:creator>
  <cp:lastModifiedBy>Karel Filas, Ing.</cp:lastModifiedBy>
  <cp:revision>17</cp:revision>
  <dcterms:created xsi:type="dcterms:W3CDTF">2014-01-20T17:36:35Z</dcterms:created>
  <dcterms:modified xsi:type="dcterms:W3CDTF">2014-02-11T18:58:31Z</dcterms:modified>
</cp:coreProperties>
</file>