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8" r:id="rId2"/>
    <p:sldId id="299" r:id="rId3"/>
    <p:sldId id="300" r:id="rId4"/>
    <p:sldId id="301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13674-A6B2-49DE-8B25-1E8E4FB83A2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35985-985E-4B0F-AB1C-5474F26E3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E96F0-BDE1-4F86-AE70-1970B168CF6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67F3E-C2EE-423A-8048-63359146F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C7499-17EF-45F5-9411-92399BDB3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AF36C-2C7B-4A7F-A0EF-E565CDB69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45313-D529-4EA1-AFB0-140B5B1C0EC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45887-290D-4BE6-8867-8D0CFE224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DE456-0314-4671-AC65-27AFEFFA0B1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BA94E-6B0E-44DD-93B5-4A1A6455B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80F8E-A9DC-4C0F-9C50-882C5D726F0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85326-FCB1-45D1-A984-7EE72295B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8C463-5835-47DD-8BB3-96D7E25205C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88F60-263D-4339-A4D0-799C28DBB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38658-D287-41A4-B004-FB0D756CE29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26DEB-8B1F-473F-B934-E416DE885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180E6-5D9A-4C6A-B83F-DFED3E72F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FEFE1-0B31-48BC-9F78-74D7CD288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159CE-23DA-4EB5-851E-562A0E7CB13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FAFF7-3965-4D51-9271-6DF04EB52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710D1-DB24-48CD-80D2-C698AFE8EC5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29B13-1CF7-4533-8CF7-66C61F05E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82646C-15AC-4483-98E2-BE65D0913FB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E529A9-7606-4D92-AC0E-7BC2B9E50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2302813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Mnohoúhelníky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Mnohoúhelníky,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pětiúhelník, šestiúhelník, osmiúhelník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, úhly, kružnice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VY_32_INOVACE_26_515</a:t>
            </a:r>
            <a:endParaRPr 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899592" y="28529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755576" y="1124744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Odborné kreslení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26876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1043608" y="1844824"/>
            <a:ext cx="6616824" cy="3312368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Pravidelné mnohoúhelníky sestrojujeme pomocí kružnice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Mají všechny strany a vnitřní úhly stejně velké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26876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pětiúhelník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Podnadpis 2"/>
          <p:cNvSpPr>
            <a:spLocks noGrp="1"/>
          </p:cNvSpPr>
          <p:nvPr>
            <p:ph type="subTitle" idx="1"/>
          </p:nvPr>
        </p:nvSpPr>
        <p:spPr>
          <a:xfrm>
            <a:off x="1259632" y="1700808"/>
            <a:ext cx="6400800" cy="4320480"/>
          </a:xfrm>
        </p:spPr>
        <p:txBody>
          <a:bodyPr rtlCol="0">
            <a:normAutofit fontScale="25000" lnSpcReduction="20000"/>
          </a:bodyPr>
          <a:lstStyle/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Postup :</a:t>
            </a:r>
          </a:p>
          <a:p>
            <a:pPr algn="l"/>
            <a:r>
              <a:rPr lang="cs-CZ" sz="8000" dirty="0" smtClean="0">
                <a:solidFill>
                  <a:schemeClr val="tx1"/>
                </a:solidFill>
              </a:rPr>
              <a:t>1. </a:t>
            </a:r>
            <a:r>
              <a:rPr lang="cs-CZ" sz="9600" dirty="0" smtClean="0">
                <a:solidFill>
                  <a:schemeClr val="tx1"/>
                </a:solidFill>
              </a:rPr>
              <a:t>Vyznačte si střed </a:t>
            </a:r>
            <a:r>
              <a:rPr lang="cs-CZ" sz="9600" b="1" dirty="0" smtClean="0">
                <a:solidFill>
                  <a:schemeClr val="tx1"/>
                </a:solidFill>
              </a:rPr>
              <a:t>S</a:t>
            </a:r>
            <a:r>
              <a:rPr lang="cs-CZ" sz="9600" dirty="0" smtClean="0">
                <a:solidFill>
                  <a:schemeClr val="tx1"/>
                </a:solidFill>
              </a:rPr>
              <a:t> a narýsujte kružnici k o     daném poloměru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2. Narýsujte vodorovnou a svislou osu kružnice, které protínají bod </a:t>
            </a:r>
            <a:r>
              <a:rPr lang="cs-CZ" sz="9600" b="1" dirty="0" smtClean="0">
                <a:solidFill>
                  <a:schemeClr val="tx1"/>
                </a:solidFill>
              </a:rPr>
              <a:t>S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3. Body na kružnice označte A,B,C,D.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4. Střed AS označte jako bod 1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5. Z bodu 1 narýsujte oblouk kružnice o poloměru 1C, který protne úsečku SB – označte bod 2</a:t>
            </a:r>
          </a:p>
          <a:p>
            <a:pPr algn="l"/>
            <a:r>
              <a:rPr lang="cs-CZ" sz="9600" dirty="0" smtClean="0">
                <a:solidFill>
                  <a:schemeClr val="tx1"/>
                </a:solidFill>
              </a:rPr>
              <a:t>6. Úsečka C2 je stanou pětiúhelníku</a:t>
            </a:r>
          </a:p>
          <a:p>
            <a:endParaRPr lang="cs-CZ" sz="86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pětiúhelník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604592"/>
            <a:ext cx="7632848" cy="44365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pětiúhelník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Úkol</a:t>
            </a:r>
            <a:r>
              <a:rPr lang="cs-CZ" sz="2400" dirty="0" smtClean="0">
                <a:solidFill>
                  <a:schemeClr val="tx1"/>
                </a:solidFill>
              </a:rPr>
              <a:t> : V daném pětiúhelníku sestroj pěticípou hvězdu.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492896"/>
            <a:ext cx="3504879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šestiúhelník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Podnadpis 2"/>
          <p:cNvSpPr>
            <a:spLocks noGrp="1"/>
          </p:cNvSpPr>
          <p:nvPr>
            <p:ph type="subTitle" idx="1"/>
          </p:nvPr>
        </p:nvSpPr>
        <p:spPr>
          <a:xfrm>
            <a:off x="1331640" y="1700808"/>
            <a:ext cx="6400800" cy="4248472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Postup: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1. Narýsujte kružnice se středem </a:t>
            </a:r>
            <a:r>
              <a:rPr lang="cs-CZ" sz="2800" b="1" dirty="0" smtClean="0">
                <a:solidFill>
                  <a:schemeClr val="tx1"/>
                </a:solidFill>
              </a:rPr>
              <a:t>S.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2. Na kružnice si vyznačte bod </a:t>
            </a:r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3. Z bodu </a:t>
            </a:r>
            <a:r>
              <a:rPr lang="cs-CZ" sz="2800" b="1" dirty="0" smtClean="0">
                <a:solidFill>
                  <a:schemeClr val="tx1"/>
                </a:solidFill>
              </a:rPr>
              <a:t>A </a:t>
            </a:r>
            <a:r>
              <a:rPr lang="cs-CZ" sz="2800" dirty="0" smtClean="0">
                <a:solidFill>
                  <a:schemeClr val="tx1"/>
                </a:solidFill>
              </a:rPr>
              <a:t>kružítkem opište oblouček přes kružnici o stejném poloměru jako je kružnice, průsečík označte </a:t>
            </a:r>
            <a:r>
              <a:rPr lang="cs-CZ" sz="2800" b="1" dirty="0" smtClean="0">
                <a:solidFill>
                  <a:schemeClr val="tx1"/>
                </a:solidFill>
              </a:rPr>
              <a:t>B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4. Z bodu </a:t>
            </a:r>
            <a:r>
              <a:rPr lang="cs-CZ" sz="2800" b="1" dirty="0" smtClean="0">
                <a:solidFill>
                  <a:schemeClr val="tx1"/>
                </a:solidFill>
              </a:rPr>
              <a:t>B</a:t>
            </a:r>
            <a:r>
              <a:rPr lang="cs-CZ" sz="2800" dirty="0" smtClean="0">
                <a:solidFill>
                  <a:schemeClr val="tx1"/>
                </a:solidFill>
              </a:rPr>
              <a:t> postupujte jako z bodu </a:t>
            </a:r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r>
              <a:rPr lang="cs-CZ" sz="2800" dirty="0" smtClean="0">
                <a:solidFill>
                  <a:schemeClr val="tx1"/>
                </a:solidFill>
              </a:rPr>
              <a:t> po obvodu kružnice až k bodu </a:t>
            </a:r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5. Spojte body A, B a další po obvodu kružnice.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šestiúhelník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024" y="1988840"/>
            <a:ext cx="853345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šestiúhelník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obsah 4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Úkol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: V daném šestiúhelníku vytvořte 6-ti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cípou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hvězdu.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2492896"/>
            <a:ext cx="6408712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osmiúhelník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ástupný symbol pro obsah 4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Postup:</a:t>
            </a:r>
          </a:p>
          <a:p>
            <a:pPr marL="514350" marR="0" lvl="0" indent="-51435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AutoNum type="arabicPeriod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Narýsujte kružnici o daném poloměru</a:t>
            </a:r>
          </a:p>
          <a:p>
            <a:pPr marL="514350" marR="0" lvl="0" indent="-51435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AutoNum type="arabicPeriod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Udělejte svislou a vodorovnou osu kružnice</a:t>
            </a:r>
          </a:p>
          <a:p>
            <a:pPr marL="514350" marR="0" lvl="0" indent="-51435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AutoNum type="arabicPeriod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Čtvrtkruhy rozdělte na polovinu pomocí kružítka</a:t>
            </a:r>
          </a:p>
          <a:p>
            <a:pPr marL="514350" marR="0" lvl="0" indent="-51435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AutoNum type="arabicPeriod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Průsečíky os čtvrtkruhů s kružnicí tvoří body osmiúhelníka.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osmiúhelník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574926"/>
            <a:ext cx="4615805" cy="214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3789040"/>
            <a:ext cx="4968552" cy="2149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Mnohoúhelníky - osmiúhelník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ástupný symbol pro obsah 5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Úkol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: V daném osmiúhelníku sestrojte osmicípou hvězdu.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132856"/>
            <a:ext cx="4032448" cy="3764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971600" y="1052736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8DDE54-A4C1-425C-BE5C-F061717F57D8}" type="slidenum">
              <a:rPr lang="cs-CZ" smtClean="0"/>
              <a:pPr>
                <a:defRPr/>
              </a:pPr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446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36</cp:revision>
  <dcterms:created xsi:type="dcterms:W3CDTF">2014-01-20T17:36:35Z</dcterms:created>
  <dcterms:modified xsi:type="dcterms:W3CDTF">2014-02-11T19:03:03Z</dcterms:modified>
</cp:coreProperties>
</file>