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7"/>
  </p:notesMasterIdLst>
  <p:sldIdLst>
    <p:sldId id="261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D2207B-D996-4D5E-82A6-A63E6CE942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A2E7D-E2A0-43D9-8341-C0EC74013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827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15909-81F7-433B-92E3-A0C5AC6D7AEA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361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C071A-7E04-441D-AD19-0E563C8E03D7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771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C8794-ADAB-46F4-A362-694ED0DE5303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650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0430A-22B8-44BC-B2BF-35BC9CE22787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063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3879D-12E0-4B45-AB96-9F526AE71528}" type="datetime1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142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D5FE5-A67C-46FF-84D6-9AA82FAB7F03}" type="datetime1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423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6A1F7-8327-47BB-9919-A522AF1797A6}" type="datetime1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138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D7D4E-CD40-443D-8437-88DEC62EE9EA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553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B375D-E98C-4DEC-BE4F-9C86486C2EEA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450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DB521-F6A5-4660-868F-AFD3D10A45B0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296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93579-F74F-4464-BE7D-0E8AFBAE051E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349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A1D0C-23FA-4693-BB6A-99080F5BA5FC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E87D6-0E38-459E-9D7E-176989D67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842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28557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408677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307678"/>
              </p:ext>
            </p:extLst>
          </p:nvPr>
        </p:nvGraphicFramePr>
        <p:xfrm>
          <a:off x="611560" y="5225101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4. a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VY_52_INOVACE_35_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EVROPA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KVÍZY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55238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 - kvízy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Jiřina </a:t>
            </a:r>
            <a:r>
              <a:rPr lang="cs-CZ" dirty="0" err="1" smtClean="0"/>
              <a:t>Zorková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7748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poloostrovy a státy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Skandinávský poloostrov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Pyrenejský poloostrov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Apeninský poloostrov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Balkánský poloostrov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Itálie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Finsko, Dánsko, Norsko, Švédsko </a:t>
            </a:r>
          </a:p>
          <a:p>
            <a:pPr marL="0" indent="0">
              <a:buNone/>
            </a:pPr>
            <a:r>
              <a:rPr lang="cs-CZ" dirty="0" smtClean="0"/>
              <a:t>Španělsko, Portugalsko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Chorvatsko, Bosna a Hercegovina, Albánie, Řecko, Bulharsko, Rumunsko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4356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48148E-6 C -0.01059 0.01134 -0.0092 0.01713 -0.01302 0.03241 C -0.0125 0.05463 -0.00643 0.09861 -0.01302 0.12315 C -0.01493 0.13773 -0.01632 0.14097 -0.01476 0.15579 C -0.0158 0.19491 -0.01476 0.23171 -0.01476 0.27037 " pathEditMode="relative" rAng="0" ptsTypes="ffffA">
                                      <p:cBhvr>
                                        <p:cTn id="6" dur="44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6" y="1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646 0.025 C 0.13959 0.02338 0.14236 0.02176 0.14566 0.0206 C 0.14983 0.01898 0.15573 0.01805 0.1599 0.01643 C 0.17049 0.01204 0.17795 0.00671 0.18889 0.00231 C 0.19688 -0.0081 0.20504 -0.01783 0.21302 -0.02801 C 0.20643 -0.04236 0.19914 -0.05718 0.18889 -0.0706 C 0.1875 -0.07523 0.18386 -0.08449 0.18386 -0.08426 " pathEditMode="relative" rAng="0" ptsTypes="ffffffA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9" y="-5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41 -0.17245 L 0.01667 -0.11829 C 0.02292 -0.10671 0.02639 -0.08935 0.02639 -0.07153 C 0.02639 -0.05093 0.02292 -0.03495 0.01667 -0.02338 L -0.01041 0.03148 " pathEditMode="relative" rAng="0" ptsTypes="FffFF">
                                      <p:cBhvr>
                                        <p:cTn id="14" dur="2000" spd="-100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0" y="10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6100" tmFilter="0, 0; .2, .5; .8, .5; 1, 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3050" autoRev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a jejich hlavní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Portugalsko</a:t>
            </a:r>
          </a:p>
          <a:p>
            <a:pPr marL="0" indent="0">
              <a:buNone/>
            </a:pPr>
            <a:r>
              <a:rPr lang="cs-CZ" dirty="0" smtClean="0"/>
              <a:t>Norsko</a:t>
            </a:r>
          </a:p>
          <a:p>
            <a:pPr marL="0" indent="0">
              <a:buNone/>
            </a:pPr>
            <a:r>
              <a:rPr lang="cs-CZ" dirty="0" smtClean="0"/>
              <a:t>Nizozemí</a:t>
            </a:r>
          </a:p>
          <a:p>
            <a:pPr marL="0" indent="0">
              <a:buNone/>
            </a:pPr>
            <a:r>
              <a:rPr lang="cs-CZ" dirty="0" smtClean="0"/>
              <a:t>Polsko</a:t>
            </a:r>
          </a:p>
          <a:p>
            <a:pPr marL="0" indent="0">
              <a:buNone/>
            </a:pPr>
            <a:r>
              <a:rPr lang="cs-CZ" dirty="0" smtClean="0"/>
              <a:t>Slovensko</a:t>
            </a:r>
          </a:p>
          <a:p>
            <a:pPr marL="0" indent="0">
              <a:buNone/>
            </a:pPr>
            <a:r>
              <a:rPr lang="cs-CZ" dirty="0" smtClean="0"/>
              <a:t>Finsko</a:t>
            </a:r>
          </a:p>
          <a:p>
            <a:pPr marL="0" indent="0">
              <a:buNone/>
            </a:pPr>
            <a:r>
              <a:rPr lang="cs-CZ" dirty="0" smtClean="0"/>
              <a:t>Itálie</a:t>
            </a:r>
          </a:p>
          <a:p>
            <a:pPr marL="0" indent="0">
              <a:buNone/>
            </a:pPr>
            <a:r>
              <a:rPr lang="cs-CZ" dirty="0" smtClean="0"/>
              <a:t>Řecko</a:t>
            </a:r>
          </a:p>
          <a:p>
            <a:pPr marL="0" indent="0">
              <a:buNone/>
            </a:pPr>
            <a:r>
              <a:rPr lang="cs-CZ" dirty="0" smtClean="0"/>
              <a:t>Velká Británie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556792"/>
            <a:ext cx="4038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Bratislava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Londýn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Lisabon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Helsinky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Oslo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Řím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Atény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Varšava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smtClean="0"/>
              <a:t>Amsterodam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4180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538 -0.0125 L -0.06771 -0.0125 L -0.06771 0.03218 L -0.02986 0.03218 L -0.02986 0.07686 L 0.00799 0.07686 L 0.00799 0.12153 L 0.04566 0.12153 L 0.04566 0.16621 L 0.08351 0.16621 L 0.08351 0.21088 L 0.12135 0.21088 L 0.12135 0.25556 L 0.1592 0.25556 L 0.1592 0.30047 " pathEditMode="relative" rAng="0" ptsTypes="FFFFFFFFFFFFFFF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29" y="1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222 -0.2213 C -0.07604 -0.22871 -0.08906 -0.23565 -0.09357 -0.23565 C -0.12205 -0.23565 -0.15173 -0.12037 -0.15173 -0.00463 C -0.15173 -0.06297 -0.16649 -0.12037 -0.18038 -0.12037 C -0.19514 -0.12037 -0.20903 -0.06227 -0.20903 -0.00463 C -0.20903 -0.03357 -0.21649 -0.06297 -0.22378 -0.06297 C -0.23107 -0.06297 -0.23854 -0.03426 -0.23854 -0.00463 C -0.23854 -0.01945 -0.24219 -0.03357 -0.24583 -0.03357 C -0.24965 -0.03357 -0.2533 -0.01875 -0.2533 -0.00463 C -0.2533 -0.0125 -0.25521 -0.01945 -0.25694 -0.01945 C -0.25798 -0.01945 -0.26059 -0.01204 -0.26059 -0.00463 C -0.26059 -0.00857 -0.26163 -0.0125 -0.26267 -0.0125 C -0.26267 -0.0132 -0.26458 -0.0088 -0.26458 -0.00463 C -0.26458 -0.00672 -0.26458 -0.00857 -0.26545 -0.00857 C -0.26545 -0.00764 -0.26649 -0.00649 -0.26649 -0.00463 C -0.26649 -0.00579 -0.26649 -0.00672 -0.26649 -0.00764 C -0.26736 -0.00764 -0.26736 -0.00672 -0.26736 -0.00579 C -0.2684 -0.00579 -0.2684 -0.00649 -0.2684 -0.00764 C -0.2691 -0.00764 -0.2691 -0.00672 -0.2691 -0.00579 " pathEditMode="relative" rAng="0" ptsTypes="fffffffffffffffffff">
                                      <p:cBhvr>
                                        <p:cTn id="10" dur="2000" spd="-100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10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941 -0.19143 L 0.0165 -0.19143 C 0.06424 -0.19143 0.12327 -0.13403 0.12327 -0.08657 L 0.12327 0.01852 " pathEditMode="relative" rAng="0" ptsTypes="FfFF">
                                      <p:cBhvr>
                                        <p:cTn id="14" dur="2000" spd="-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667 0.02523 C 0.11563 0.08357 0.17674 0.13496 0.25365 0.13704 C 0.31459 0.1419 0.36459 0.11389 0.36563 0.07871 C 0.36563 0.04398 0.31667 0.01111 0.25469 0.00926 C 0.22362 0.00926 0.19566 0.01343 0.1757 0.02523 C 0.14671 0.04144 0.12969 0.06736 0.12969 0.09769 C 0.12969 0.11389 0.13473 0.1301 0.14376 0.14398 C 0.16459 0.17431 0.20573 0.19537 0.25261 0.19792 C 0.30764 0.20232 0.35261 0.17709 0.35261 0.14676 C 0.35365 0.11389 0.30869 0.08565 0.25365 0.08148 C 0.2257 0.08148 0.2007 0.08565 0.1816 0.09537 C 0.1566 0.11158 0.14063 0.13704 0.14063 0.16297 C 0.14063 0.17709 0.14566 0.19098 0.15365 0.2051 C 0.17275 0.23056 0.20869 0.25162 0.25174 0.25371 C 0.30174 0.25625 0.34167 0.23264 0.34167 0.2051 C 0.34271 0.17709 0.30261 0.15093 0.25261 0.14885 C 0.22761 0.14676 0.20469 0.15093 0.18768 0.16088 C 0.16459 0.17431 0.15174 0.19537 0.15174 0.2213 C 0.15174 0.23264 0.15573 0.24676 0.16268 0.25857 C 0.17969 0.28172 0.21268 0.3007 0.2507 0.30301 C 0.29566 0.30301 0.3316 0.28449 0.3316 0.25857 C 0.3316 0.23264 0.29671 0.20949 0.25174 0.20718 C 0.22969 0.20718 0.20869 0.21227 0.19376 0.21922 C 0.17275 0.23056 0.1606 0.25162 0.15973 0.27246 C 0.15973 0.28449 0.16459 0.29584 0.17066 0.30486 C 0.1856 0.32894 0.21563 0.34514 0.24966 0.34514 C 0.28959 0.34699 0.32275 0.33079 0.32275 0.30764 C 0.32362 0.28449 0.29063 0.26343 0.2507 0.26088 C 0.23073 0.26088 0.21164 0.26343 0.19862 0.27246 C 0.17969 0.28172 0.16876 0.3007 0.16876 0.31922 C 0.16876 0.33079 0.17171 0.34005 0.17761 0.34931 C 0.19167 0.37037 0.21771 0.38449 0.24862 0.38704 C 0.2856 0.38704 0.31459 0.37315 0.31459 0.35209 C 0.31563 0.33079 0.28664 0.31204 0.24966 0.30996 C 0.2316 0.30996 0.21563 0.31204 0.20365 0.31922 C 0.18664 0.32894 0.17674 0.34514 0.17674 0.3632 C 0.17674 0.37315 0.17969 0.3801 0.18473 0.38936 C 0.19671 0.40764 0.22066 0.41945 0.24862 0.42153 C 0.2816 0.42431 0.30764 0.41042 0.30764 0.38936 C 0.30764 0.37315 0.28264 0.35417 0.24966 0.35417 C 0.23264 0.35209 0.21771 0.35625 0.2066 0.36135 C 0.19167 0.37037 0.18264 0.38449 0.18264 0.40116 C 0.18264 0.41042 0.1856 0.41736 0.19063 0.42431 C 0.20174 0.44051 0.22362 0.45232 0.24775 0.45463 C 0.27761 0.45672 0.30174 0.44283 0.30174 0.42662 C 0.30174 0.40764 0.27761 0.39422 0.24862 0.39144 C 0.23473 0.39144 0.22066 0.39422 0.2106 0.40116 C 0.19671 0.40764 0.18872 0.41945 0.18872 0.43565 C 0.18872 0.44283 0.19167 0.44977 0.19566 0.45672 C 0.20573 0.47084 0.22466 0.48287 0.24775 0.48287 C 0.27362 0.48496 0.29566 0.47292 0.29566 0.45672 C 0.29566 0.44283 0.27466 0.42871 0.24775 0.42871 C 0.2356 0.42662 0.22275 0.42871 0.21372 0.43357 C 0.20174 0.44283 0.19462 0.45463 0.19462 0.46598 C 0.19462 0.47292 0.19671 0.4801 0.2007 0.48496 C 0.20973 0.49908 0.22674 0.50811 0.24775 0.51065 C 0.27171 0.51065 0.29063 0.49908 0.29063 0.48704 C 0.29063 0.47292 0.27171 0.45949 0.24775 0.45949 C 0.2356 0.45949 0.22466 0.46158 0.21771 0.46598 C 0.20573 0.47084 0.19966 0.48287 0.19966 0.49398 C 0.19966 0.49908 0.20174 0.50602 0.20469 0.51065 C 0.21268 0.52431 0.22865 0.53148 0.24671 0.53426 C 0.26876 0.53426 0.2856 0.52431 0.2856 0.51297 C 0.2856 0.49908 0.26876 0.48982 0.24775 0.48704 C 0.23664 0.48704 0.22674 0.48982 0.21962 0.49398 C 0.20973 0.49908 0.20365 0.50811 0.20365 0.51991 C 0.20365 0.52431 0.20573 0.52917 0.20869 0.53426 " pathEditMode="relative" rAng="0" ptsTypes="fffffffffffffffffffffffffffffffffffffffffffffffffffffffffffffffffff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96" y="2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513 0.02778 C -0.09687 0.03518 -0.09756 0.0368 -0.10434 0.03935 C -0.10538 0.04143 -0.10642 0.04352 -0.10729 0.0456 C -0.1085 0.04884 -0.10746 0.05417 -0.11041 0.05555 C -0.11284 0.05671 -0.11545 0.05764 -0.11788 0.0588 C -0.11927 0.06597 -0.11944 0.07014 -0.12395 0.07523 C -0.12621 0.08426 -0.12725 0.08171 -0.13159 0.08819 C -0.13541 0.09398 -0.13767 0.09954 -0.14218 0.10463 C -0.14322 0.10787 -0.14357 0.11134 -0.14513 0.11435 C -0.14826 0.12014 -0.15486 0.12292 -0.15885 0.12755 C -0.16701 0.12616 -0.17152 0.12801 -0.17395 0.11921 C -0.17343 0.11435 -0.17378 0.10949 -0.17256 0.10463 C -0.1717 0.10139 -0.16788 0.09954 -0.16649 0.09653 C -0.16319 0.08842 -0.16423 0.08287 -0.1559 0.08009 C -0.1493 0.08217 -0.14947 0.08472 -0.14513 0.08981 C -0.14288 0.09282 -0.14027 0.09537 -0.13767 0.09815 C -0.13663 0.0993 -0.13454 0.10139 -0.13454 0.10162 C -0.13072 0.11435 -0.12239 0.12755 -0.11336 0.13727 C -0.1118 0.14236 -0.10902 0.1463 -0.1059 0.15046 C -0.10503 0.15162 -0.10277 0.1537 -0.10277 0.15393 " pathEditMode="relative" rAng="0" ptsTypes="fffffffffffffffffffA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719 0.00463 C -0.13316 0.00672 -0.18212 0.01204 -0.18212 0.01621 C -0.18212 0.02014 -0.13421 0.02292 -0.07014 0.02292 C -0.00625 0.02292 0.04774 0.02014 0.04774 0.01621 C 0.04774 0.01204 -0.00816 0.01088 -0.07223 0.01366 C -0.13525 0.0169 -0.18212 0.02223 -0.18212 0.02616 C -0.18212 0.0301 -0.13316 0.03334 -0.07014 0.03334 C -0.00625 0.03334 0.04774 0.0301 0.04774 0.02616 C 0.04774 0.02223 -0.00816 0.02107 -0.07119 0.02408 C -0.13525 0.02686 -0.18212 0.03218 -0.18212 0.03612 C -0.18212 0.04028 -0.13316 0.04352 -0.06928 0.04352 C -0.00625 0.04352 0.04774 0.04028 0.04774 0.03612 C 0.04774 0.03241 -0.00816 0.03149 -0.07119 0.03403 C -0.13421 0.03681 -0.18212 0.04237 -0.18212 0.0463 C -0.18212 0.05024 -0.13212 0.05348 -0.06928 0.05348 C -0.00417 0.05348 0.04774 0.05024 0.04774 0.0463 C 0.04774 0.04237 -0.00712 0.04144 -0.07014 0.04422 C -0.13316 0.047 -0.18212 0.05232 -0.18212 0.05625 C -0.18212 0.06065 -0.13212 0.06343 -0.06823 0.06343 C -0.00417 0.06343 0.04774 0.06019 0.04774 0.05625 C 0.04774 0.05232 -0.00712 0.05139 -0.07014 0.05417 C -0.13316 0.05695 -0.18212 0.06274 -0.18212 0.06621 C -0.18212 0.07014 -0.13125 0.07338 -0.06823 0.07338 C -0.00417 0.07338 0.04774 0.07014 0.04774 0.06621 C 0.04774 0.06274 -0.00625 0.06158 -0.07014 0.06412 C -0.13316 0.0669 -0.18212 0.07246 -0.18212 0.07662 C -0.18212 0.0801 -0.13125 0.08357 -0.06719 0.08357 C -0.00313 0.08357 0.04774 0.08033 0.04774 0.07662 C 0.04774 0.07246 -0.00625 0.07153 -0.06928 0.07431 C -0.13212 0.07732 -0.18316 0.08241 -0.18212 0.08635 C -0.18125 0.09028 -0.13125 0.09329 -0.06719 0.09329 C -0.00313 0.09329 0.04774 0.09005 0.04774 0.08612 C 0.04774 0.08241 -0.00417 0.08149 -0.06719 0.08473 " pathEditMode="relative" rAng="0" ptsTypes="fffffffffffffffffffffffffffffffff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0.00185 C -0.00382 -0.00509 -0.01528 -0.00787 -0.01944 -0.00787 C -0.04496 -0.00787 -0.0717 0.03982 -0.0717 0.0875 C -0.0717 0.0632 -0.08455 0.03982 -0.09757 0.03982 C -0.11042 0.03982 -0.12292 0.06366 -0.12292 0.0875 C -0.12292 0.07546 -0.12986 0.0632 -0.13628 0.0632 C -0.14288 0.0632 -0.14982 0.07523 -0.14982 0.0875 C -0.14982 0.08125 -0.15295 0.07546 -0.15625 0.07546 C -0.15937 0.07546 -0.16267 0.08148 -0.16267 0.0875 C -0.16267 0.08426 -0.16458 0.08125 -0.16632 0.08125 C -0.16684 0.08125 -0.16962 0.08426 -0.16962 0.0875 C -0.16962 0.08588 -0.17048 0.08426 -0.17101 0.08426 C -0.17101 0.08449 -0.17292 0.08588 -0.17292 0.0875 C -0.17292 0.08658 -0.17292 0.08588 -0.17378 0.08588 C -0.17378 0.08611 -0.17465 0.08658 -0.17465 0.0875 C -0.17465 0.08704 -0.17465 0.08658 -0.17465 0.08611 C -0.17569 0.08611 -0.17569 0.08658 -0.17569 0.08704 C -0.17656 0.08704 -0.17656 0.08658 -0.17656 0.08611 C -0.17691 0.08611 -0.17691 0.08658 -0.17691 0.08704 " pathEditMode="relative" rAng="0" ptsTypes="fffffffffffffffffff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4" y="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705 -0.31273 L -0.06233 -0.31273 L -0.06233 -0.26481 L -0.02743 -0.26481 L -0.02743 -0.2169 L 0.00746 -0.2169 L 0.00746 -0.16898 L 0.04236 -0.16898 L 0.04236 -0.12083 L 0.07726 -0.12083 L 0.07726 -0.07292 L 0.11215 -0.07292 L 0.11215 -0.025 L 0.14705 -0.025 L 0.14705 0.02315 " pathEditMode="relative" rAng="0" ptsTypes="FFFFFFFFFFFFFFF">
                                      <p:cBhvr>
                                        <p:cTn id="34" dur="2000" spd="-100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1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48148E-6 C -0.00677 0.01366 -0.02673 0.0125 -0.03784 0.01412 C -0.08836 0.00532 -0.13888 -0.00324 -0.18923 -0.01227 C -0.19635 -0.01366 -0.20347 -0.02292 -0.21059 -0.02639 C -0.22395 -0.03264 -0.23819 -0.03634 -0.25138 -0.04259 C -0.27343 -0.05324 -0.29479 -0.06713 -0.31666 -0.07894 C -0.32829 -0.09444 -0.31336 -0.07569 -0.32725 -0.08889 C -0.33246 -0.09375 -0.33784 -0.10116 -0.34236 -0.10718 C -0.34739 -0.12106 -0.35017 -0.13472 -0.35295 -0.14954 C -0.35173 -0.1662 -0.35312 -0.18009 -0.34236 -0.19005 C -0.325 -0.18843 -0.31493 -0.18935 -0.30138 -0.17593 C -0.29114 -0.15417 -0.30815 -0.18843 -0.29236 -0.16366 C -0.29131 -0.16204 -0.29166 -0.15949 -0.29079 -0.15764 C -0.28958 -0.15532 -0.28784 -0.1537 -0.28628 -0.15162 C -0.28333 -0.14051 -0.28038 -0.12292 -0.28784 -0.11319 C -0.29253 -0.10718 -0.30156 -0.1044 -0.30746 -0.10301 C -0.31753 -0.1044 -0.32777 -0.10532 -0.33784 -0.10718 C -0.34635 -0.1088 -0.35156 -0.12037 -0.35902 -0.12523 C -0.3618 -0.12894 -0.36545 -0.13148 -0.36805 -0.13542 C -0.37309 -0.14282 -0.37638 -0.14977 -0.3802 -0.15764 C -0.38177 -0.16806 -0.38472 -0.17616 -0.38784 -0.18588 C -0.39218 -0.22963 -0.39079 -0.26667 -0.38784 -0.31319 C -0.38767 -0.31667 -0.38194 -0.33102 -0.3802 -0.33333 C -0.37031 -0.34653 -0.35711 -0.34861 -0.34392 -0.35162 C -0.32986 -0.34977 -0.32899 -0.35069 -0.31961 -0.34352 C -0.31649 -0.3412 -0.31354 -0.33796 -0.31059 -0.33542 C -0.30902 -0.33403 -0.3059 -0.33148 -0.3059 -0.33148 C -0.30069 -0.32199 -0.29965 -0.31412 -0.29687 -0.30301 C -0.29843 -0.29491 -0.29878 -0.28634 -0.30138 -0.27894 C -0.30434 -0.2706 -0.31579 -0.25903 -0.32256 -0.25463 C -0.32864 -0.25532 -0.33524 -0.25324 -0.34079 -0.25671 C -0.34201 -0.25741 -0.34913 -0.27222 -0.35138 -0.27685 C -0.35086 -0.29097 -0.35086 -0.30509 -0.35 -0.31921 C -0.34982 -0.3213 -0.34843 -0.32315 -0.34843 -0.32523 C -0.34843 -0.33704 -0.35868 -0.35833 -0.36197 -0.36968 C -0.36631 -0.38495 -0.36753 -0.39745 -0.37118 -0.41227 C -0.37065 -0.42431 -0.37239 -0.43704 -0.36961 -0.44861 C -0.36805 -0.45532 -0.36006 -0.45648 -0.3559 -0.45856 C -0.33784 -0.46759 -0.31597 -0.46551 -0.29687 -0.46667 C -0.26284 -0.47824 -0.28506 -0.47083 -0.20902 -0.46875 C -0.18784 -0.4669 -0.18159 -0.46481 -0.16059 -0.46667 C -0.15902 -0.46806 -0.15781 -0.47083 -0.1559 -0.47083 C -0.1368 -0.47153 -0.11753 -0.4706 -0.09843 -0.46875 C -0.09322 -0.46829 -0.08628 -0.45347 -0.08628 -0.44861 " pathEditMode="relative" ptsTypes="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Kde je Rudé náměstí?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Jak vysoký je </a:t>
            </a:r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r>
              <a:rPr lang="cs-CZ" dirty="0" smtClean="0"/>
              <a:t>?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 Evropě </a:t>
            </a:r>
            <a:r>
              <a:rPr lang="cs-CZ" dirty="0" smtClean="0"/>
              <a:t>nejmenší </a:t>
            </a:r>
            <a:r>
              <a:rPr lang="cs-CZ" dirty="0" smtClean="0"/>
              <a:t>stát na </a:t>
            </a:r>
            <a:r>
              <a:rPr lang="cs-CZ" dirty="0" smtClean="0"/>
              <a:t>světě.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 Paříži  </a:t>
            </a:r>
          </a:p>
          <a:p>
            <a:pPr marL="0" indent="0">
              <a:buNone/>
            </a:pPr>
            <a:r>
              <a:rPr lang="cs-CZ" dirty="0" smtClean="0"/>
              <a:t>v Moskvě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4808 m.</a:t>
            </a:r>
          </a:p>
          <a:p>
            <a:pPr marL="0" indent="0">
              <a:buNone/>
            </a:pPr>
            <a:r>
              <a:rPr lang="cs-CZ" dirty="0" smtClean="0"/>
              <a:t>5808 m.</a:t>
            </a:r>
          </a:p>
          <a:p>
            <a:pPr marL="0" indent="0">
              <a:buNone/>
            </a:pPr>
            <a:r>
              <a:rPr lang="cs-CZ" dirty="0" smtClean="0"/>
              <a:t>7808 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Itálie</a:t>
            </a:r>
          </a:p>
          <a:p>
            <a:pPr marL="0" indent="0">
              <a:buNone/>
            </a:pPr>
            <a:r>
              <a:rPr lang="cs-CZ" dirty="0" smtClean="0"/>
              <a:t>Vatikán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 Zorková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918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3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159</Words>
  <Application>Microsoft Office PowerPoint</Application>
  <PresentationFormat>Předvádění na obrazovce (4:3)</PresentationFormat>
  <Paragraphs>64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EVROPA - kvízy</vt:lpstr>
      <vt:lpstr>Přiřaď poloostrovy a státy</vt:lpstr>
      <vt:lpstr>Státy a jejich hlavní města</vt:lpstr>
      <vt:lpstr>Otázky a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Kvízy Evropy</dc:title>
  <dc:creator>NTB2</dc:creator>
  <cp:lastModifiedBy>Martin Králík</cp:lastModifiedBy>
  <cp:revision>13</cp:revision>
  <dcterms:created xsi:type="dcterms:W3CDTF">2011-06-17T09:07:31Z</dcterms:created>
  <dcterms:modified xsi:type="dcterms:W3CDTF">2012-03-26T14:44:24Z</dcterms:modified>
</cp:coreProperties>
</file>