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7871969-99D3-4E50-89D8-756F1502BEF4}" type="datetimeFigureOut">
              <a:rPr lang="cs-CZ" smtClean="0"/>
              <a:t>6.8.2013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354F4DBA-0F5B-48C3-AB23-F74612CFF2A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ptakopysk.wz.cz/foto/big/p_f_0006.jpg" TargetMode="External"/><Relationship Id="rId2" Type="http://schemas.openxmlformats.org/officeDocument/2006/relationships/hyperlink" Target="http://aa.ecn.cz/img_upload/e6ffb6c50bc1424ab10ecf09e063cd63/jezura_novoguinejska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332656"/>
            <a:ext cx="5328592" cy="12933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87624" y="2204864"/>
          <a:ext cx="7200800" cy="3502032"/>
        </p:xfrm>
        <a:graphic>
          <a:graphicData uri="http://schemas.openxmlformats.org/drawingml/2006/table">
            <a:tbl>
              <a:tblPr/>
              <a:tblGrid>
                <a:gridCol w="2586916"/>
                <a:gridCol w="4613884"/>
              </a:tblGrid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praktická Česká Třebová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Nám. 17. listopadu 2060  Česká Třebová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/>
                        <a:t>CZ.1.07/1.4.00/21.2101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7716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indent="0" algn="l" defTabSz="914400" rtl="0" eaLnBrk="1" fontAlgn="b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i="0" u="none" strike="noStrike" dirty="0" smtClean="0">
                          <a:solidFill>
                            <a:srgbClr val="000000"/>
                          </a:solidFill>
                          <a:latin typeface="Arial" pitchFamily="34" charset="0"/>
                          <a:cs typeface="Arial" pitchFamily="34" charset="0"/>
                        </a:rPr>
                        <a:t> 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EU-OP VK 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VY_52_INOVACE_01.35</a:t>
                      </a:r>
                      <a:endParaRPr lang="cs-CZ" sz="1400" kern="1200" dirty="0" smtClean="0">
                        <a:solidFill>
                          <a:schemeClr val="tx1"/>
                        </a:solidFill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  <a:p>
                      <a:pPr algn="l" fontAlgn="b"/>
                      <a:endParaRPr lang="cs-CZ" sz="1600" b="0" i="0" u="none" strike="noStrike" dirty="0">
                        <a:solidFill>
                          <a:srgbClr val="0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0" marR="0" marT="0" marB="0" anchor="ctr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Přírodopis 6. roč.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Vejcorodí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286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Petra Kumpoštová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28039"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defPPr>
                        <a:defRPr lang="cs-CZ"/>
                      </a:defPPr>
                      <a:lvl1pPr marL="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1pPr>
                      <a:lvl2pPr marL="457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2pPr>
                      <a:lvl3pPr marL="914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3pPr>
                      <a:lvl4pPr marL="1371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4pPr>
                      <a:lvl5pPr marL="18288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5pPr>
                      <a:lvl6pPr marL="22860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6pPr>
                      <a:lvl7pPr marL="27432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7pPr>
                      <a:lvl8pPr marL="32004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8pPr>
                      <a:lvl9pPr marL="3657600" algn="l" defTabSz="914400" rtl="0" eaLnBrk="1" latinLnBrk="0" hangingPunct="1">
                        <a:defRPr sz="1800" kern="1200">
                          <a:solidFill>
                            <a:schemeClr val="tx1"/>
                          </a:solidFill>
                          <a:latin typeface="Perpetua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Převážně obrázkový materiál doplňující učivo přírodopisu 6. ročníku.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Výklad nové látky  - žák si pomocí prezentace lépe osvojí a zapamatuje probíranou látku.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ysClr val="windowText" lastClr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vejcorodí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Ježura australská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 cstate="print"/>
          <a:srcRect t="2448" b="2448"/>
          <a:stretch>
            <a:fillRect/>
          </a:stretch>
        </p:blipFill>
        <p:spPr bwMode="auto"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Ptakopysk podivný</a:t>
            </a:r>
            <a:endParaRPr lang="cs-CZ" dirty="0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563888" y="620688"/>
            <a:ext cx="5029200" cy="3657600"/>
          </a:xfrm>
        </p:spPr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43608" y="620688"/>
            <a:ext cx="7558091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EKOLIST.CZ. </a:t>
            </a:r>
            <a:r>
              <a:rPr lang="cs-CZ" sz="1400" i="1" dirty="0" err="1" smtClean="0"/>
              <a:t>ekolist.cz</a:t>
            </a:r>
            <a:r>
              <a:rPr lang="cs-CZ" sz="1400" dirty="0" smtClean="0"/>
              <a:t> [online]. [cit. 26.3.2013]. Dostupný na WWW: </a:t>
            </a:r>
            <a:r>
              <a:rPr lang="cs-CZ" sz="1400" dirty="0" smtClean="0">
                <a:hlinkClick r:id="rId2"/>
              </a:rPr>
              <a:t>http://aa.ecn.cz/img_upload/e6ffb6c50bc1424ab10ecf09e063cd63/jezura_novoguinejska.jpg</a:t>
            </a:r>
            <a:endParaRPr lang="cs-CZ" sz="1400" dirty="0" smtClean="0"/>
          </a:p>
          <a:p>
            <a:r>
              <a:rPr lang="cs-CZ" sz="1400" dirty="0" smtClean="0">
                <a:hlinkClick r:id="rId3"/>
              </a:rPr>
              <a:t>http://ptakopysk.</a:t>
            </a:r>
            <a:r>
              <a:rPr lang="cs-CZ" sz="1400" dirty="0" err="1" smtClean="0">
                <a:hlinkClick r:id="rId3"/>
              </a:rPr>
              <a:t>wz.cz</a:t>
            </a:r>
            <a:r>
              <a:rPr lang="cs-CZ" sz="1400" dirty="0" smtClean="0">
                <a:hlinkClick r:id="rId3"/>
              </a:rPr>
              <a:t>/foto/</a:t>
            </a:r>
            <a:r>
              <a:rPr lang="cs-CZ" sz="1400" dirty="0" err="1" smtClean="0">
                <a:hlinkClick r:id="rId3"/>
              </a:rPr>
              <a:t>big</a:t>
            </a:r>
            <a:r>
              <a:rPr lang="cs-CZ" sz="1400" dirty="0" smtClean="0">
                <a:hlinkClick r:id="rId3"/>
              </a:rPr>
              <a:t>/p_f_0006.jpg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</TotalTime>
  <Words>102</Words>
  <Application>Microsoft Office PowerPoint</Application>
  <PresentationFormat>Předvádění na obrazovce (4:3)</PresentationFormat>
  <Paragraphs>23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Cesta</vt:lpstr>
      <vt:lpstr>Snímek 1</vt:lpstr>
      <vt:lpstr>vejcorodí</vt:lpstr>
      <vt:lpstr>Ježura australská</vt:lpstr>
      <vt:lpstr>Ptakopysk podivný</vt:lpstr>
      <vt:lpstr>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-=-</dc:creator>
  <cp:lastModifiedBy>-=-</cp:lastModifiedBy>
  <cp:revision>1</cp:revision>
  <dcterms:created xsi:type="dcterms:W3CDTF">2013-08-05T22:02:20Z</dcterms:created>
  <dcterms:modified xsi:type="dcterms:W3CDTF">2013-08-05T22:06:16Z</dcterms:modified>
</cp:coreProperties>
</file>