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  <p:sldId id="27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5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692465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26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Skicování, náčrt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Skica, skicování, náčrt, šrafy, šrafování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Odborné kreslení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Vladimír Vašek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výklad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viz poslední strana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Skicování, náčrt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B2BF19-6161-4F65-BC58-ABA7FF03099B}" type="slidenum">
              <a:rPr lang="cs-CZ" smtClean="0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VY_32_INOVACE_26_521</a:t>
            </a:r>
            <a:endParaRPr 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Skicování, náčrt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B2BF19-6161-4F65-BC58-ABA7FF03099B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Skicování od ruky je velmi důležitou činností pro Vaši praxi.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Budete potřebovat u klienta/zákazníka rychle provést návrh konstrukce, způsob řešení problému, který chce zákazník vyřešit atd.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Skicování, náčrt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B2BF19-6161-4F65-BC58-ABA7FF03099B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Kreslete lehce tužkou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Čáry se snažte provádět bez přerušování, nastavování – jedním tahem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Kreslete zleva doprava a shora dolů (platí pro praváky)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Kreslete od celku k podrobnostem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Výsledek obtáhněte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Skicování, náčrt - nácvik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B2BF19-6161-4F65-BC58-ABA7FF03099B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484784"/>
            <a:ext cx="3695700" cy="4464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Skicování, náčrt - nácvik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B2BF19-6161-4F65-BC58-ABA7FF03099B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899592" y="1556792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400" b="1" dirty="0" smtClean="0"/>
          </a:p>
          <a:p>
            <a:pPr algn="ctr"/>
            <a:r>
              <a:rPr lang="cs-CZ" sz="2400" b="1" dirty="0" smtClean="0"/>
              <a:t>Se svým vyučujícím zkuste provést náčrt nejbližšího kostela .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Zdroje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B2BF19-6161-4F65-BC58-ABA7FF03099B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Učebnice – Odborné kreslení, 1. část, studijní text pro tříletý učební obor zedník z roku 2010/2011 v rámci projektu Obnova a modernizace technických oborů v Olomouckém kraji.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246</Words>
  <Application>Microsoft Office PowerPoint</Application>
  <PresentationFormat>Předvádění na obrazovce (4:3)</PresentationFormat>
  <Paragraphs>67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Odborné kreslení</dc:title>
  <dc:creator>Pracovna</dc:creator>
  <cp:lastModifiedBy>Karel Filas, Ing.</cp:lastModifiedBy>
  <cp:revision>11</cp:revision>
  <dcterms:created xsi:type="dcterms:W3CDTF">2014-01-20T17:36:35Z</dcterms:created>
  <dcterms:modified xsi:type="dcterms:W3CDTF">2014-02-11T19:12:20Z</dcterms:modified>
</cp:coreProperties>
</file>