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6" r:id="rId2"/>
    <p:sldId id="297" r:id="rId3"/>
    <p:sldId id="298" r:id="rId4"/>
    <p:sldId id="299" r:id="rId5"/>
    <p:sldId id="300" r:id="rId6"/>
    <p:sldId id="301" r:id="rId7"/>
    <p:sldId id="302" r:id="rId8"/>
    <p:sldId id="303" r:id="rId9"/>
    <p:sldId id="304" r:id="rId10"/>
    <p:sldId id="30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4" d="100"/>
          <a:sy n="114" d="100"/>
        </p:scale>
        <p:origin x="-1458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99DDB6-E861-4C53-8E41-9321DECA4A27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7BEA90-C9A8-4B4A-B5B7-917FAD0C25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35956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AED5B-EB76-4D59-A631-C945BBA4CAFB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D9EF0-9457-4384-9384-104520D089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1281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F1AE0A-5456-40D6-8E16-D8CF681BF022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65CB7B-2A2B-4390-9E81-92D680295E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7765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3847CB-3BE0-4EF4-A7D3-72FD8DA1AE01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D374C1-D458-4FF4-9EE1-6918631109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08780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F1D3EF-244D-4352-A663-338E88F7D532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B43321-4551-40D3-95C4-19F8312ABD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84126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837368-5C02-4F1E-95A5-0B5C42CDE4EB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B0014-AC58-4E6C-9D7B-A4E9032672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63523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CB773-9B19-4FD2-A56F-D6A23DC3DC5D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026195-3B91-4B9F-91D3-A204C4F203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3338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D9158-F698-4CBC-A782-C85EC3A1C279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8C3E5A-78D1-47FC-8471-529119FA18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5831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A060B2-44C1-4DF4-B989-CA0F0E5BBF81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D755CE-CADF-499A-B259-6C37E9C28C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74876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1E0E3D-0A4B-4585-9930-8D1B3A2C4B83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D6E2EC-A0F0-4383-A96C-DAD1512538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4909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97363E-AC34-48B4-AAB0-34E516434953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45F435-9EC9-4252-9593-3F9AC66533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186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50D0004-0744-4D48-9D1F-6FD6E23B9782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257E7BD-F9EC-4E03-B7B4-7E82D5EF5E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8078972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26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Zařizovací předměty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Umyvadlo, televize, vana, WC, kuchyňská linka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Odborné kreslení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Vladimír Vašek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, výklad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1. ročník, žáci 15 – 16 let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viz poslední strana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Zařizovací předměty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D0383039-7D6A-4932-810C-8912550629F8}" type="slidenum">
              <a:rPr lang="cs-CZ" smtClean="0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VY_32_INOVACE_26_525</a:t>
            </a: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6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Zařizovací předměty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B8E2FDC0-0DE4-4F1B-B5DF-20226ED7676D}" type="slidenum">
              <a:rPr lang="cs-CZ" smtClean="0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3079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Podnadpis 2"/>
          <p:cNvSpPr>
            <a:spLocks noGrp="1"/>
          </p:cNvSpPr>
          <p:nvPr>
            <p:ph type="subTitle" idx="1"/>
          </p:nvPr>
        </p:nvSpPr>
        <p:spPr>
          <a:xfrm>
            <a:off x="1187450" y="1700213"/>
            <a:ext cx="6400800" cy="396081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Projektant musí vědět, co v místnosti bude, jaké zařízení, aby jej správně umístil.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Navrhne umyvadla, WC mísy, vany, ale také vestavěné skříně, kuchyňskou linku, krb i ostatní nábytek.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Zařizovací předměty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D0D32066-222E-4BF1-8F9E-B644706180E0}" type="slidenum">
              <a:rPr lang="cs-CZ" smtClean="0"/>
              <a:pPr>
                <a:defRPr/>
              </a:pPr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103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4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Podnadpis 2"/>
          <p:cNvSpPr txBox="1">
            <a:spLocks/>
          </p:cNvSpPr>
          <p:nvPr/>
        </p:nvSpPr>
        <p:spPr bwMode="auto">
          <a:xfrm>
            <a:off x="1187450" y="1700213"/>
            <a:ext cx="6400800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normAutofit/>
          </a:bodyPr>
          <a:lstStyle/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3200" dirty="0">
              <a:solidFill>
                <a:schemeClr val="tx2">
                  <a:lumMod val="75000"/>
                </a:schemeClr>
              </a:solidFill>
              <a:latin typeface="+mn-lt"/>
              <a:cs typeface="+mn-cs"/>
            </a:endParaRPr>
          </a:p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b="1" dirty="0">
                <a:latin typeface="+mn-lt"/>
                <a:cs typeface="+mn-cs"/>
              </a:rPr>
              <a:t>Tyto předměty mají svoje specifické značky a podle jejich umístění pak instalatér ví, kudy vést vodu, odpady; elektrikář kudy vést kabely atd.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4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Zařizovací předměty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0BEAB59C-22AD-402C-A2BD-4E9EDA99A708}" type="slidenum">
              <a:rPr lang="cs-CZ" smtClean="0"/>
              <a:pPr>
                <a:defRPr/>
              </a:pPr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127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8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9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1484313"/>
            <a:ext cx="7920037" cy="424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4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Zařizovací předměty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402436C6-F970-4071-9058-EF4C5529908D}" type="slidenum">
              <a:rPr lang="cs-CZ" smtClean="0"/>
              <a:pPr>
                <a:defRPr/>
              </a:pPr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151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2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1484313"/>
            <a:ext cx="7775575" cy="4465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72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Zařizovací předměty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2594BA6D-7FF6-454B-B663-8ACD0335217D}" type="slidenum">
              <a:rPr lang="cs-CZ" smtClean="0"/>
              <a:pPr>
                <a:defRPr/>
              </a:pPr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175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6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7" name="Podnadpis 2"/>
          <p:cNvSpPr>
            <a:spLocks noGrp="1"/>
          </p:cNvSpPr>
          <p:nvPr>
            <p:ph type="subTitle" idx="1"/>
          </p:nvPr>
        </p:nvSpPr>
        <p:spPr>
          <a:xfrm>
            <a:off x="1187450" y="2133600"/>
            <a:ext cx="6400800" cy="3527425"/>
          </a:xfrm>
        </p:spPr>
        <p:txBody>
          <a:bodyPr/>
          <a:lstStyle/>
          <a:p>
            <a:pPr algn="l" eaLnBrk="1" hangingPunct="1"/>
            <a:r>
              <a:rPr lang="cs-CZ" altLang="cs-CZ" sz="2400" b="1" smtClean="0">
                <a:solidFill>
                  <a:schemeClr val="tx1"/>
                </a:solidFill>
              </a:rPr>
              <a:t>Nábytkové zařízení</a:t>
            </a:r>
          </a:p>
          <a:p>
            <a:pPr algn="l" eaLnBrk="1" hangingPunct="1">
              <a:buFont typeface="Arial" charset="0"/>
              <a:buChar char="•"/>
            </a:pPr>
            <a:r>
              <a:rPr lang="cs-CZ" altLang="cs-CZ" sz="2400" b="1" smtClean="0">
                <a:solidFill>
                  <a:schemeClr val="tx1"/>
                </a:solidFill>
              </a:rPr>
              <a:t> zobrazují se v půdorysu ve studiích</a:t>
            </a:r>
          </a:p>
          <a:p>
            <a:pPr algn="l" eaLnBrk="1" hangingPunct="1">
              <a:buFont typeface="Arial" charset="0"/>
              <a:buChar char="•"/>
            </a:pPr>
            <a:r>
              <a:rPr lang="cs-CZ" altLang="cs-CZ" sz="2400" b="1" smtClean="0">
                <a:solidFill>
                  <a:schemeClr val="tx1"/>
                </a:solidFill>
              </a:rPr>
              <a:t> do prováděcích výkresu se nezobrazují (pouze vestavěné)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6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Zařizovací předměty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8EC6475C-3463-45F5-A355-1D2C427299F8}" type="slidenum">
              <a:rPr lang="cs-CZ" smtClean="0"/>
              <a:pPr>
                <a:defRPr/>
              </a:pPr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8199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1" name="Podnadpis 2"/>
          <p:cNvSpPr>
            <a:spLocks noGrp="1"/>
          </p:cNvSpPr>
          <p:nvPr>
            <p:ph type="subTitle" idx="1"/>
          </p:nvPr>
        </p:nvSpPr>
        <p:spPr>
          <a:xfrm>
            <a:off x="1187450" y="1700213"/>
            <a:ext cx="6400800" cy="3960812"/>
          </a:xfrm>
        </p:spPr>
        <p:txBody>
          <a:bodyPr/>
          <a:lstStyle/>
          <a:p>
            <a:pPr eaLnBrk="1" hangingPunct="1"/>
            <a:r>
              <a:rPr lang="cs-CZ" altLang="cs-CZ" sz="2400" b="1" smtClean="0">
                <a:solidFill>
                  <a:schemeClr val="tx1"/>
                </a:solidFill>
              </a:rPr>
              <a:t>Nábytkové zařízení</a:t>
            </a:r>
          </a:p>
        </p:txBody>
      </p:sp>
      <p:pic>
        <p:nvPicPr>
          <p:cNvPr id="820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2133600"/>
            <a:ext cx="7705725" cy="3382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20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Zařizovací předměty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FDDA6304-6E2B-45CF-AA11-7267EB1AF8E3}" type="slidenum">
              <a:rPr lang="cs-CZ" smtClean="0"/>
              <a:pPr>
                <a:defRPr/>
              </a:pPr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223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4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5" name="Podnadpis 2"/>
          <p:cNvSpPr>
            <a:spLocks noGrp="1"/>
          </p:cNvSpPr>
          <p:nvPr>
            <p:ph type="subTitle" idx="1"/>
          </p:nvPr>
        </p:nvSpPr>
        <p:spPr>
          <a:xfrm>
            <a:off x="1187450" y="1700213"/>
            <a:ext cx="6400800" cy="3600450"/>
          </a:xfrm>
        </p:spPr>
        <p:txBody>
          <a:bodyPr/>
          <a:lstStyle/>
          <a:p>
            <a:pPr eaLnBrk="1" hangingPunct="1"/>
            <a:r>
              <a:rPr lang="cs-CZ" altLang="cs-CZ" sz="2400" b="1" smtClean="0">
                <a:solidFill>
                  <a:schemeClr val="tx1"/>
                </a:solidFill>
              </a:rPr>
              <a:t>Doplňkové předměty</a:t>
            </a:r>
          </a:p>
        </p:txBody>
      </p:sp>
      <p:pic>
        <p:nvPicPr>
          <p:cNvPr id="92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2708275"/>
            <a:ext cx="7345363" cy="144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44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Zařizovací předměty - úkol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9EE1423F-A6BA-4B85-B940-F6E3047C9EAE}" type="slidenum">
              <a:rPr lang="cs-CZ" smtClean="0"/>
              <a:pPr>
                <a:defRPr/>
              </a:pPr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247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8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Podnadpis 2"/>
          <p:cNvSpPr txBox="1">
            <a:spLocks/>
          </p:cNvSpPr>
          <p:nvPr/>
        </p:nvSpPr>
        <p:spPr bwMode="auto">
          <a:xfrm>
            <a:off x="1116013" y="1773238"/>
            <a:ext cx="6400800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b="1" dirty="0">
                <a:latin typeface="+mn-lt"/>
                <a:cs typeface="+mn-cs"/>
              </a:rPr>
              <a:t>Vytvořte výkres Vašeho vysněného pokoje.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Zdroje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88D0CFD6-C37E-4CB4-9292-1FCED8F4D0ED}" type="slidenum">
              <a:rPr lang="cs-CZ" smtClean="0"/>
              <a:pPr>
                <a:defRPr/>
              </a:pPr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71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2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457200" y="2205038"/>
            <a:ext cx="8229600" cy="2376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b="1" dirty="0">
                <a:latin typeface="+mn-lt"/>
                <a:cs typeface="+mn-cs"/>
              </a:rPr>
              <a:t>Učebnice – Odborné kreslení, 1. část, studijní text pro tříletý učební obor zedník z roku 2010/2011 v rámci projektu Obnova a modernizace technických oborů v Olomouckém kraji.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293</Words>
  <Application>Microsoft Office PowerPoint</Application>
  <PresentationFormat>Předvádění na obrazovce (4:3)</PresentationFormat>
  <Paragraphs>78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Odborné kreslení</dc:title>
  <dc:creator>Pracovna</dc:creator>
  <cp:lastModifiedBy>Karel Filas, Ing.</cp:lastModifiedBy>
  <cp:revision>25</cp:revision>
  <dcterms:created xsi:type="dcterms:W3CDTF">2014-01-20T17:36:35Z</dcterms:created>
  <dcterms:modified xsi:type="dcterms:W3CDTF">2014-02-11T19:17:26Z</dcterms:modified>
</cp:coreProperties>
</file>