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28" autoAdjust="0"/>
  </p:normalViewPr>
  <p:slideViewPr>
    <p:cSldViewPr>
      <p:cViewPr>
        <p:scale>
          <a:sx n="114" d="100"/>
          <a:sy n="114" d="100"/>
        </p:scale>
        <p:origin x="-145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AFEDF-185A-4260-AA58-9302F761A746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295EB-02A4-48CB-B622-5A24511B6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808720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26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Značení stavebních hmot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Zemina, beton, zásyp, beton s výztuží, zdivo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Odborné kreslení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výklad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VY_32_INOVACE_26_526</a:t>
            </a:r>
            <a:endParaRPr 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Abychom věděli z jakého materiálu máme nakreslenou stavbu provést, je domluveno značení stavebních hmot šrafováním.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Toto označení se používá na půdorysech i podélných (svislých) řezech.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Pokud je nákres vyveden v barvě, lze použít i barevné odlišení.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Typ šrafování je pro každý materiál zcela jasně a zřetelně určen, tzn. daný ČSN – normou, a musí být dodržen.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Použité šrafování musí být popsáno v legendě půdorysu 1.NP (nadzemní podlaží).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Zdivo, kterého je nejvíce se nešrafuje.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Jak šrafovat?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Tenkou čarou.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Podle tabulky značení stavebních hmot.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Čáry šrafování pod úhlem 45˚ nebo 135˚.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U dvou šrafovaných sousedících ploch se šrafování otočí.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Hustota šrafu závisí na velikosti šrafované plochy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4106" y="1484784"/>
            <a:ext cx="758632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606821"/>
            <a:ext cx="6624736" cy="4126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484785"/>
            <a:ext cx="777686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Značení stavebních hmot – tabulky překreslete do sešitu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412776"/>
            <a:ext cx="303655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412776"/>
            <a:ext cx="3019037" cy="454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Zdroje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A3BD977-50C0-4915-B126-E9F5DAC63C5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2"/>
          <p:cNvSpPr txBox="1">
            <a:spLocks/>
          </p:cNvSpPr>
          <p:nvPr/>
        </p:nvSpPr>
        <p:spPr>
          <a:xfrm>
            <a:off x="539552" y="2348880"/>
            <a:ext cx="8229600" cy="23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Učebnice – Odborné kreslení, 1. část, studijní text pro tříletý učební obor zedník z roku 2010/2011 v rámci projektu Obnova a modernizace technických oborů v Olomouckém kraji.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331</Words>
  <Application>Microsoft Office PowerPoint</Application>
  <PresentationFormat>Předvádění na obrazovce (4:3)</PresentationFormat>
  <Paragraphs>81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Odborné kreslení</dc:title>
  <dc:creator>Pracovna</dc:creator>
  <cp:lastModifiedBy>Karel Filas, Ing.</cp:lastModifiedBy>
  <cp:revision>13</cp:revision>
  <dcterms:created xsi:type="dcterms:W3CDTF">2014-01-20T17:36:35Z</dcterms:created>
  <dcterms:modified xsi:type="dcterms:W3CDTF">2014-02-11T19:19:00Z</dcterms:modified>
</cp:coreProperties>
</file>