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93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6676001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Čtyřúhelníky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Rovnoběžné, lichoběžné, různoběžné, úhlopříčka, úhel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VY_32_INOVACE_26_527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960440"/>
          </a:xfrm>
        </p:spPr>
        <p:txBody>
          <a:bodyPr rtlCol="0">
            <a:normAutofit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Čtyřúhelník je část roviny, kterou ohraničují 4 přímky.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Průsečíky přímek označujeme jako vrcholy velkými písmeny.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Přímky označujeme malými písmeny.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Úsečky, které spojují protilehlé vrcholy nazýváme úhlopříčky.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součet vnitřních úhlů je vždy 360˚.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88843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Dělíme je na: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Rovnoběžníky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Lichoběžníky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Různoběžníky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672408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Rovnoběžníky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jejich protilehlé strany jsou rovnoběžné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úhlopříčky se vzájemně dělí na poloviny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Rovnoběžníky - pravoúhlé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852936"/>
            <a:ext cx="2592288" cy="2629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780928"/>
            <a:ext cx="3577712" cy="2686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Rovnoběžníky - kosoúhlé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348880"/>
            <a:ext cx="8208912" cy="2926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4032448"/>
          </a:xfrm>
        </p:spPr>
        <p:txBody>
          <a:bodyPr rtlCol="0">
            <a:normAutofit fontScale="92500" lnSpcReduction="1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Lichoběžníky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Mají pouze dvě protilehlé strany rovnoběžné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sz="2600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Mohou být: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Pravoúhlý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Rovnoramenný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 Obecný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 txBox="1">
            <a:spLocks/>
          </p:cNvSpPr>
          <p:nvPr/>
        </p:nvSpPr>
        <p:spPr bwMode="auto">
          <a:xfrm>
            <a:off x="1259632" y="1844824"/>
            <a:ext cx="6400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Lichoběžníky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Pravoúhlý – jeden jeho úhel je pravý (90˚).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852936"/>
            <a:ext cx="4104456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52839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Lichoběžníky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Rovnoramenný – ramena a úhly základen jsou stejné.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852936"/>
            <a:ext cx="504056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672408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Lichoběžníky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Obecný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2348880"/>
            <a:ext cx="4896544" cy="3058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259632" y="1844824"/>
            <a:ext cx="64008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Různoběžník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Nemá žádné dvě strany rovnoběžné.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996952"/>
            <a:ext cx="4824536" cy="28014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Čtyřúhelníky - úkol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457200" y="1600201"/>
            <a:ext cx="8229600" cy="28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 eaLnBrk="0" hangingPunct="0">
              <a:spcBef>
                <a:spcPct val="20000"/>
              </a:spcBef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Narýsujte čtverec CDEF, a = 50 mm, vyznačte úhlopříčky, jejich průsečík </a:t>
            </a:r>
            <a:r>
              <a:rPr lang="cs-CZ" sz="2400" b="1" dirty="0" smtClean="0"/>
              <a:t>označte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P.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 je středem kružnice opsané (l) a kružnice vepsané (m), které narýsujte.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467544" y="2420888"/>
            <a:ext cx="8229600" cy="25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378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29</cp:revision>
  <dcterms:created xsi:type="dcterms:W3CDTF">2014-01-20T17:36:35Z</dcterms:created>
  <dcterms:modified xsi:type="dcterms:W3CDTF">2014-02-11T19:20:34Z</dcterms:modified>
</cp:coreProperties>
</file>