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5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13674-A6B2-49DE-8B25-1E8E4FB83A2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35985-985E-4B0F-AB1C-5474F26E3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96F0-BDE1-4F86-AE70-1970B168CF6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67F3E-C2EE-423A-8048-63359146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C7499-17EF-45F5-9411-92399BDB3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AF36C-2C7B-4A7F-A0EF-E565CDB69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545313-D529-4EA1-AFB0-140B5B1C0EC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45887-290D-4BE6-8867-8D0CFE224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DE456-0314-4671-AC65-27AFEFFA0B1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BA94E-6B0E-44DD-93B5-4A1A6455BB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80F8E-A9DC-4C0F-9C50-882C5D726F0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85326-FCB1-45D1-A984-7EE72295BA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8C463-5835-47DD-8BB3-96D7E25205C2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F60-263D-4339-A4D0-799C28DBB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38658-D287-41A4-B004-FB0D756CE29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26DEB-8B1F-473F-B934-E416DE8851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4180E6-5D9A-4C6A-B83F-DFED3E72FCC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FEFE1-0B31-48BC-9F78-74D7CD2889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159CE-23DA-4EB5-851E-562A0E7CB13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FAFF7-3965-4D51-9271-6DF04EB52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710D1-DB24-48CD-80D2-C698AFE8EC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29B13-1CF7-4533-8CF7-66C61F05E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82646C-15AC-4483-98E2-BE65D0913FB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E529A9-7606-4D92-AC0E-7BC2B9E50D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685861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Kružnice, kruh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Kružnice, kruh, kruhová výseč, úseč, mezikruží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VY_32_INOVACE_26_528</a:t>
            </a:r>
            <a:endParaRPr 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1259632" y="1844824"/>
            <a:ext cx="6400800" cy="3960440"/>
          </a:xfrm>
        </p:spPr>
        <p:txBody>
          <a:bodyPr rtlCol="0">
            <a:normAutofit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Kružnice je přímka, která má ve všech svých bodech stejnou vzdálenost ke středu.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Vzdálenost od středu ke kružnice se nazývá poloměr (r).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Dvojnásobek poloměru je průměr (d).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  2 x r = d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K sestrojení kružnice používáme kružítko.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</a:t>
            </a:r>
          </a:p>
        </p:txBody>
      </p:sp>
      <p:pic>
        <p:nvPicPr>
          <p:cNvPr id="12" name="Picture 2" descr="C:\Users\Pracovna\AppData\Local\Microsoft\Windows\Temporary Internet Files\Content.IE5\GATTR213\MC9002521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653136"/>
            <a:ext cx="1814170" cy="12243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Kružnice je přímka, která má ve všech svých bodech stejnou vzdálenost ke středu.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996952"/>
            <a:ext cx="2592288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Poloměr kružnice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420888"/>
            <a:ext cx="2880518" cy="3427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Průměr kružnice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492896"/>
            <a:ext cx="2664297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Kruhový oblouk, vzdálenost mezi body A </a:t>
            </a:r>
            <a:r>
              <a:rPr lang="cs-CZ" sz="2400" b="1" dirty="0" err="1" smtClean="0">
                <a:solidFill>
                  <a:schemeClr val="tx1"/>
                </a:solidFill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</a:rPr>
              <a:t> B na kružnici.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636912"/>
            <a:ext cx="3232394" cy="320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Půlkružnice = přesná polovina kružnice.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492896"/>
            <a:ext cx="2718680" cy="3409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Tečna kružnice – přímka, která se dotýká kružnice v jednom bodu.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924944"/>
            <a:ext cx="2437985" cy="2844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Sečna kružnice – přímka, která prochází kružnicí a má průsečík ve dvou bodech.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924944"/>
            <a:ext cx="2431908" cy="293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Tětiva kružnice – přímka, která prochází kružnicí a je jí ohraničena ve dvou bodech.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95872" y="3068960"/>
            <a:ext cx="2548335" cy="2823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Soustředné kružnice – mají společný střed, ale rozdílné poloměry.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708920"/>
            <a:ext cx="2934401" cy="29135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Kruh – část roviny ohraničená kružnicí.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2564904"/>
            <a:ext cx="2305894" cy="3086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Půlkruh, čtvrtkruh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564904"/>
            <a:ext cx="5322310" cy="324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Kruhová výseč, kruhová úseč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636912"/>
            <a:ext cx="4669056" cy="2965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259632" y="1916832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Mezikruží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</a:t>
            </a: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204864"/>
            <a:ext cx="2535946" cy="3321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Kružnice, kruh - úkol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Podnadpis 2"/>
          <p:cNvSpPr>
            <a:spLocks noGrp="1"/>
          </p:cNvSpPr>
          <p:nvPr>
            <p:ph type="subTitle" idx="1"/>
          </p:nvPr>
        </p:nvSpPr>
        <p:spPr>
          <a:xfrm>
            <a:off x="1331640" y="2321496"/>
            <a:ext cx="6400800" cy="4536504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 Úkol: Rozdělte stránku v sešitu na 6 stejných polí a do nich narýsujte kruh, půlkruh, čtvrtkruh, kruhovou výseč, kruhovou úseč a mezikruží. Kružnice o průměru 40mm.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A3BD977-50C0-4915-B126-E9F5DAC63C5F}" type="slidenum">
              <a:rPr lang="cs-CZ" smtClean="0"/>
              <a:pPr>
                <a:defRPr/>
              </a:pPr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467544" y="2564904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Obrázek čerpán z aplikace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clipart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, která je součástí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powerpoint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</TotalTime>
  <Words>503</Words>
  <Application>Microsoft Office PowerPoint</Application>
  <PresentationFormat>Předvádění na obrazovce (4:3)</PresentationFormat>
  <Paragraphs>122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33</cp:revision>
  <dcterms:created xsi:type="dcterms:W3CDTF">2014-01-20T17:36:35Z</dcterms:created>
  <dcterms:modified xsi:type="dcterms:W3CDTF">2014-02-11T19:21:45Z</dcterms:modified>
</cp:coreProperties>
</file>