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3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93554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Trojúhelníky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Trojúhelník, součet úhlů, rovnoramenný, pravoúhlý, tupoúhlý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VY_32_INOVACE_26_529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Trojúhelník je část roviny, kterou ohraničují 3 přímky.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Průsečíky přímek označujeme jako vrcholy velkými písmeny.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Přímky označujeme malými písmeny.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Úhly značíme písmeny řecké abecedy, jejich součet je vždy 180˚.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700808"/>
            <a:ext cx="6120680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467544" y="213285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Dělíme podle stran            Podle úhlů</a:t>
            </a:r>
          </a:p>
          <a:p>
            <a:pPr marL="457200" marR="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Rovnostranný                       pravoúhlý</a:t>
            </a:r>
          </a:p>
          <a:p>
            <a:pPr marL="457200" marR="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Rovnoramenný                     tupoúhlý</a:t>
            </a:r>
          </a:p>
          <a:p>
            <a:pPr marL="457200" marR="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Různostranný                        ostroúhlý</a:t>
            </a:r>
          </a:p>
          <a:p>
            <a:pPr marL="914400" marR="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628800"/>
            <a:ext cx="6400800" cy="4608512"/>
          </a:xfrm>
        </p:spPr>
        <p:txBody>
          <a:bodyPr rtlCol="0">
            <a:normAutofit fontScale="925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tx1"/>
                </a:solidFill>
              </a:rPr>
              <a:t>Rovnostranný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má všechny strany stejně dlouhé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636912"/>
            <a:ext cx="4646554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628800"/>
            <a:ext cx="6400800" cy="4608512"/>
          </a:xfrm>
        </p:spPr>
        <p:txBody>
          <a:bodyPr rtlCol="0">
            <a:normAutofit fontScale="925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tx1"/>
                </a:solidFill>
              </a:rPr>
              <a:t>Rovnoramenný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má stejně dlouhé 2 strany tzv. ramena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2564904"/>
            <a:ext cx="4224469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628800"/>
            <a:ext cx="6400800" cy="4608512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Různostranný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 má 3 různě dlouhé strany (součet dvou stran musí být vždy větší než třetí strana)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2996952"/>
            <a:ext cx="4464496" cy="2328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628800"/>
            <a:ext cx="6400800" cy="4608512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Pravoúhlý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 jeden vnitřní úhel je pravý (90˚), zbylé dva jsou ostré (kolik mají stupňů???).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996952"/>
            <a:ext cx="2547409" cy="2497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259632" y="1628800"/>
            <a:ext cx="640080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Ostroúhlý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všechny vnitřní úhly jsou ostré (menší než 90˚)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708920"/>
            <a:ext cx="28575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628800"/>
            <a:ext cx="6400800" cy="4608512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Tupoúhlý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 jeden úhel je tupý (větší než 90˚), zbylé dva jsou ostré (menší než 90˚)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852936"/>
            <a:ext cx="2993329" cy="2214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 - úkol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467544" y="249289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Narýsujte do sešitu 2 pravoúhlé, 2 tupoúhlé a 2 ostroúhlé trojúhelníky.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467544" y="249289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388</Words>
  <Application>Microsoft Office PowerPoint</Application>
  <PresentationFormat>Předvádění na obrazovce (4:3)</PresentationFormat>
  <Paragraphs>142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27</cp:revision>
  <dcterms:created xsi:type="dcterms:W3CDTF">2014-01-20T17:36:35Z</dcterms:created>
  <dcterms:modified xsi:type="dcterms:W3CDTF">2014-02-11T19:22:53Z</dcterms:modified>
</cp:coreProperties>
</file>