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96" r:id="rId3"/>
    <p:sldId id="298" r:id="rId4"/>
    <p:sldId id="297" r:id="rId5"/>
    <p:sldId id="281" r:id="rId6"/>
    <p:sldId id="300" r:id="rId7"/>
    <p:sldId id="299" r:id="rId8"/>
    <p:sldId id="301" r:id="rId9"/>
    <p:sldId id="302" r:id="rId10"/>
    <p:sldId id="304" r:id="rId11"/>
    <p:sldId id="303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enroll.cz/cz/tepelne-izolace.html" TargetMode="External"/><Relationship Id="rId5" Type="http://schemas.openxmlformats.org/officeDocument/2006/relationships/hyperlink" Target="http://www.bezva-stavebniny.cz/isover-eps-100z/" TargetMode="External"/><Relationship Id="rId4" Type="http://schemas.openxmlformats.org/officeDocument/2006/relationships/hyperlink" Target="http://www.nejlevnejsiizolace.cz/?utm_source=sklik&amp;utm_medium=cpc&amp;utm_campaign=izolace_tepel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305438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tepelnými izolacemi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Tepelné izolace, polystyren, vláknité izolace, organické materiály, polyuretan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VY_32_INOVACE_02_038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Tepelné izolace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2492896"/>
            <a:ext cx="82809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Tepelné izolace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916832"/>
            <a:ext cx="51908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Účel tepelných izolací: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996952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Tepelně izolační materiály a výrobky se používají k ochraně prostorů proti vnikání a unikání tepla nebo chladu.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/>
              <a:t>Ú</a:t>
            </a:r>
            <a:r>
              <a:rPr lang="cs-CZ" sz="2400" b="1" dirty="0" smtClean="0"/>
              <a:t>lohou tepelných izolací je zabránit  v co největší míře tepelným ztrátám objektu.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8282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3" y="1628800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Teplo uniká do okolního chladnějšího prostředí: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564904"/>
            <a:ext cx="68407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obvodovými stěnami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s</a:t>
            </a:r>
            <a:r>
              <a:rPr lang="cs-CZ" sz="2400" b="1" dirty="0" smtClean="0"/>
              <a:t>tropem a střešní konstrukcí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p</a:t>
            </a:r>
            <a:r>
              <a:rPr lang="cs-CZ" sz="2400" b="1" dirty="0" smtClean="0"/>
              <a:t>odlahou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o</a:t>
            </a:r>
            <a:r>
              <a:rPr lang="cs-CZ" sz="2400" b="1" dirty="0" smtClean="0"/>
              <a:t>kenními a dveřními otvory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62633" y="1628800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Dobrými tepelně izolačními materiály jsou staviva, která mají kromě pevných částic i póry (dutiny) a malou objemovou hmotnost.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Nežádoucí tepelná vodivost silně vzrůstá se stoupající vlhkostí.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Vhodné jsou proto materiály nenasákavé, které ani během výroby, zabudování, ani v průběhu používání nepřijmou vlhkost a nesníží tak svou izolační schopnost.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365012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</a:rPr>
              <a:t>Materiály pro tepelné izolace: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86134" y="2564904"/>
            <a:ext cx="750228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Vláknité (z minerálních, skleněných vláken)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Pěnové plasty (polystyren, polyuretan)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Organické (na bázi dřeva, korku, papíru, rostlinných     	            a živočišných vláken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Kombinované materiály (na bázi dřeva a polystyrenu)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3624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12776"/>
            <a:ext cx="3416201" cy="2883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79311"/>
            <a:ext cx="3440954" cy="2903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479715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Zateplení střechy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11498" y="4797152"/>
            <a:ext cx="2924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Parotěsné zábrany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0384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20" y="1340768"/>
            <a:ext cx="3853540" cy="3274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1340768"/>
            <a:ext cx="3848248" cy="32698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941168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</a:t>
            </a:r>
            <a:r>
              <a:rPr lang="cs-CZ" sz="2400" b="1" dirty="0" smtClean="0"/>
              <a:t>ontaktní zateplení fasády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1467" y="4941168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Zateplení podlahy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06108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4" y="1916832"/>
            <a:ext cx="3721085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9089" y="5077409"/>
            <a:ext cx="30739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Tepelněizolační deska</a:t>
            </a:r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2213" y="1755474"/>
            <a:ext cx="4302281" cy="2823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5077408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Desky z pěnového polystyrénu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2835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3472780" cy="2604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68603"/>
            <a:ext cx="3393318" cy="2544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07704" y="494116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Zásypová a foukaná tepelná izolace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7247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84784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Opakování: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348880"/>
            <a:ext cx="60486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Jaký je účel tepelných izolací?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Jaké znáte druhy tepelných izolací?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Kudy uniká teplo z objektu?</a:t>
            </a:r>
          </a:p>
          <a:p>
            <a:pPr marL="457200" indent="-457200">
              <a:buAutoNum type="arabicParenR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85844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http://www.nejlevnejsiizolace.cz/?</a:t>
            </a:r>
            <a:r>
              <a:rPr lang="cs-CZ" dirty="0" smtClean="0">
                <a:hlinkClick r:id="rId4"/>
              </a:rPr>
              <a:t>utm_source=sklik&amp;utm_medium=cpc&amp;utm_campaign=izolace_tepelna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http://www.bezva-stavebniny.cz/isover-eps-100z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www.enroll.cz/cz/tepelne-izolace.html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2964</TotalTime>
  <Words>369</Words>
  <Application>Microsoft Office PowerPoint</Application>
  <PresentationFormat>Předvádění na obrazovce (4:3)</PresentationFormat>
  <Paragraphs>109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321</cp:revision>
  <dcterms:created xsi:type="dcterms:W3CDTF">2010-11-01T23:40:31Z</dcterms:created>
  <dcterms:modified xsi:type="dcterms:W3CDTF">2014-02-11T10:15:56Z</dcterms:modified>
</cp:coreProperties>
</file>