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6" r:id="rId3"/>
    <p:sldId id="298" r:id="rId4"/>
    <p:sldId id="297" r:id="rId5"/>
    <p:sldId id="304" r:id="rId6"/>
    <p:sldId id="281" r:id="rId7"/>
    <p:sldId id="299" r:id="rId8"/>
    <p:sldId id="300" r:id="rId9"/>
    <p:sldId id="301" r:id="rId10"/>
    <p:sldId id="305" r:id="rId11"/>
    <p:sldId id="30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rojektyonline.cz/na-co-si-dat-pozor/pri-realizaci/izolaci/zvukove-izolace/" TargetMode="External"/><Relationship Id="rId5" Type="http://schemas.openxmlformats.org/officeDocument/2006/relationships/hyperlink" Target="http://www.chytrapena.cz/zvukova-izolace/" TargetMode="External"/><Relationship Id="rId4" Type="http://schemas.openxmlformats.org/officeDocument/2006/relationships/hyperlink" Target="http://www.akcept.cz/asfaltove-hydroizolacni-pasy/akusticke-izolace-zvukova-izola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154350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se zvukovými  izolacemi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Zvukové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izolace, kročejový zvuk, zvuk v tělesu, decibely, zvuk 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 vzduchu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Zvukové izolace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708920"/>
            <a:ext cx="79928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Zvukové izolace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628800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Účel zvukových izolací: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92896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Izolační hmoty proti hluku chrání člověka před nadměrnou hlučností, která je nepříjemná, ale při delším trvání a vyšší intenzitě i zdraví škodlivá.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Účelem zvukových izolací je především ochrana životního prostředí.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Intenzitu zvuku měříme v jednotkách zvaných decibely (dB).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62880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Vznik a šíření zvuku: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63691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zvuk přenášený vzduchem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645024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b="1" dirty="0" smtClean="0"/>
              <a:t>b) zvuk v tělese – šíří se v pevném tělese (stěny, stropy atd.)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58112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c) kročejový zvuk – vzniká při došlápnutí na podlahu, schody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62880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Materiály pro zvukové izolace: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80928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izolace používáme takové izolační hmoty, ve kterých se zvuk šíří pomalu a s velkými ztrátami.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To jsou akustické měkké hmoty (pórovité nebo pružné), které dobře tlumí zvuk šířený vzduchem.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Jsou nejčastěji ve formě desek a rohoží.</a:t>
            </a:r>
          </a:p>
        </p:txBody>
      </p:sp>
    </p:spTree>
    <p:extLst>
      <p:ext uri="{BB962C8B-B14F-4D97-AF65-F5344CB8AC3E}">
        <p14:creationId xmlns:p14="http://schemas.microsoft.com/office/powerpoint/2010/main" val="120747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03412" y="2132856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Obkládají se jimi stěny a stropy, nebo se do nich vkládají -  jsou jejich součástí.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Tyto izolace bývají takřka shodné s izolacemi tepelnými.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Výsledný efekt zvukové izolace se musí projevit v dostatečném útlumu (neprůzvučnosti) konstrukce.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49041"/>
            <a:ext cx="7146658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993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666320" cy="331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5317231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Polyuretanová báze</a:t>
            </a:r>
          </a:p>
        </p:txBody>
      </p:sp>
    </p:spTree>
    <p:extLst>
      <p:ext uri="{BB962C8B-B14F-4D97-AF65-F5344CB8AC3E}">
        <p14:creationId xmlns:p14="http://schemas.microsoft.com/office/powerpoint/2010/main" val="23561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11771"/>
            <a:ext cx="32289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9988" y="1844824"/>
            <a:ext cx="4072452" cy="357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710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60" y="919447"/>
            <a:ext cx="7591479" cy="5035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883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772816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924944"/>
            <a:ext cx="691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Jaký je účel zvukových izolací?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Jakým způsobem se šíří zvuk?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se používají materiály pro zvukové izolace?</a:t>
            </a:r>
          </a:p>
          <a:p>
            <a:pPr marL="457200" indent="-457200">
              <a:buAutoNum type="arabicParenR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6538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http://www.akcept.cz/asfaltove-hydroizolacni-pasy/akusticke-izolace-zvukova-izolace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http://www.chytrapena.cz/zvukova-izolace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http://www.projektyonline.cz/na-co-si-dat-pozor/pri-realizaci/izolaci/zvukove-izolace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http://www.autofashion.cz/zbozi/produkt-17974/protihlukova-a-tepelna-izolace-tloustka-10-mm.html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2948</TotalTime>
  <Words>399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321</cp:revision>
  <dcterms:created xsi:type="dcterms:W3CDTF">2010-11-01T23:40:31Z</dcterms:created>
  <dcterms:modified xsi:type="dcterms:W3CDTF">2014-02-11T10:17:35Z</dcterms:modified>
</cp:coreProperties>
</file>