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7C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67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35B23F-CD69-41CC-9E4B-52BD71201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030929-1997-4F3A-A6A8-17FD027D6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8E6FF-F671-4B21-82FF-F8A9722CC0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7C7625-0DAF-48DA-915F-4D59CE59C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F5088-09A8-4D6C-A2E3-F70CD9055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BBC77-3C2F-497C-B127-3A67F01BE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D0302D-452D-4CB0-8242-26BF9392B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A392F-34F5-4FBA-AD68-9CB287686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00E444-EED1-4FCA-BC4A-5716DA1FE7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6E3690-9ABE-4130-95EB-D35CCD5EF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A0E3A-C40D-4ACA-9082-F9CBE9F59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3FA75EB-785D-4D7E-BE6A-9232EDB5A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4400">
              <a:solidFill>
                <a:schemeClr val="tx2"/>
              </a:solidFill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2" name="Nadpis 1"/>
          <p:cNvSpPr>
            <a:spLocks/>
          </p:cNvSpPr>
          <p:nvPr/>
        </p:nvSpPr>
        <p:spPr bwMode="auto">
          <a:xfrm>
            <a:off x="395288" y="2133600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latin typeface="Arial" charset="0"/>
              </a:rPr>
              <a:t>Jak správně telefonovat</a:t>
            </a:r>
          </a:p>
        </p:txBody>
      </p:sp>
      <p:sp>
        <p:nvSpPr>
          <p:cNvPr id="2053" name="Podnadpis 2"/>
          <p:cNvSpPr>
            <a:spLocks noGrp="1"/>
          </p:cNvSpPr>
          <p:nvPr>
            <p:ph type="subTitle" idx="1"/>
          </p:nvPr>
        </p:nvSpPr>
        <p:spPr>
          <a:xfrm>
            <a:off x="755650" y="3933825"/>
            <a:ext cx="7377113" cy="1993900"/>
          </a:xfrm>
        </p:spPr>
        <p:txBody>
          <a:bodyPr/>
          <a:lstStyle/>
          <a:p>
            <a:pPr eaLnBrk="1" hangingPunct="1"/>
            <a:r>
              <a:rPr lang="cs-CZ" sz="1600" smtClean="0"/>
              <a:t>Základní škola a mateřská škola Nesovice, příspěvková organizace; CZ.1.07/1.4.00/21.1167</a:t>
            </a:r>
            <a:endParaRPr lang="cs-CZ" sz="1600" smtClean="0">
              <a:solidFill>
                <a:srgbClr val="898989"/>
              </a:solidFill>
            </a:endParaRPr>
          </a:p>
          <a:p>
            <a:pPr eaLnBrk="1" hangingPunct="1"/>
            <a:r>
              <a:rPr lang="cs-CZ" sz="1600" smtClean="0"/>
              <a:t>III/2 Inovace a zkvalitnění výuky prostřednictvím ICT</a:t>
            </a:r>
          </a:p>
          <a:p>
            <a:pPr eaLnBrk="1" hangingPunct="1"/>
            <a:r>
              <a:rPr lang="cs-CZ" sz="1600" smtClean="0"/>
              <a:t>VY_32_INOVACE_</a:t>
            </a:r>
            <a:r>
              <a:rPr lang="cs-CZ" sz="1600" smtClean="0">
                <a:latin typeface="Arial" charset="0"/>
              </a:rPr>
              <a:t>04_</a:t>
            </a:r>
            <a:r>
              <a:rPr lang="cs-CZ" sz="1600" smtClean="0"/>
              <a:t>Jak správně telefonovát</a:t>
            </a:r>
          </a:p>
          <a:p>
            <a:pPr eaLnBrk="1" hangingPunct="1"/>
            <a:r>
              <a:rPr lang="cs-CZ" sz="1600" smtClean="0"/>
              <a:t>Telefonní čísla, pravidla telefonování</a:t>
            </a:r>
          </a:p>
          <a:p>
            <a:pPr eaLnBrk="1" hangingPunct="1"/>
            <a:r>
              <a:rPr lang="cs-CZ" sz="1600" smtClean="0"/>
              <a:t>Autor Daniela Zezulová</a:t>
            </a:r>
          </a:p>
          <a:p>
            <a:pPr eaLnBrk="1" hangingPunct="1"/>
            <a:endParaRPr lang="cs-CZ" sz="16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</a:t>
            </a:r>
            <a:r>
              <a:rPr lang="cs-CZ" dirty="0" smtClean="0"/>
              <a:t>seznámí, </a:t>
            </a:r>
            <a:r>
              <a:rPr lang="cs-CZ" dirty="0" smtClean="0"/>
              <a:t>jak správně </a:t>
            </a:r>
            <a:r>
              <a:rPr lang="cs-CZ" dirty="0" smtClean="0"/>
              <a:t>telefonovat, </a:t>
            </a:r>
            <a:r>
              <a:rPr lang="cs-CZ" dirty="0" smtClean="0"/>
              <a:t>a nejdůležitější telefonní čísla</a:t>
            </a:r>
          </a:p>
          <a:p>
            <a:r>
              <a:rPr lang="cs-CZ" dirty="0" smtClean="0"/>
              <a:t>Pro žáky 3. třídy</a:t>
            </a:r>
          </a:p>
          <a:p>
            <a:r>
              <a:rPr lang="cs-CZ" dirty="0" smtClean="0"/>
              <a:t>Člověk a jeho svět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E8ED1D"/>
            </a:gs>
            <a:gs pos="100000">
              <a:srgbClr val="FFEBFA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smtClean="0"/>
              <a:t>TELEFONOVÁNÍ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Telefon  - pevná linka </a:t>
            </a:r>
          </a:p>
          <a:p>
            <a:pPr eaLnBrk="1" hangingPunct="1"/>
            <a:r>
              <a:rPr lang="cs-CZ" smtClean="0"/>
              <a:t>       - mobil 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301208"/>
            <a:ext cx="3765550" cy="13287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FF"/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voláme?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1. Představíme se</a:t>
            </a:r>
          </a:p>
          <a:p>
            <a:pPr eaLnBrk="1" hangingPunct="1"/>
            <a:r>
              <a:rPr lang="cs-CZ" smtClean="0"/>
              <a:t>2. Řekneme, co potřebujeme</a:t>
            </a:r>
          </a:p>
          <a:p>
            <a:pPr eaLnBrk="1" hangingPunct="1"/>
            <a:r>
              <a:rPr lang="cs-CZ" smtClean="0"/>
              <a:t>3. Rozloučíme se</a:t>
            </a:r>
          </a:p>
        </p:txBody>
      </p:sp>
      <p:pic>
        <p:nvPicPr>
          <p:cNvPr id="5124" name="Picture 5" descr="MP90044222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3933825"/>
            <a:ext cx="5267325" cy="341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Čísla, která musíme znát: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Hasiči - 150   </a:t>
            </a:r>
          </a:p>
          <a:p>
            <a:pPr eaLnBrk="1" hangingPunct="1"/>
            <a:r>
              <a:rPr lang="cs-CZ" smtClean="0"/>
              <a:t>První pomoc  - 155</a:t>
            </a:r>
          </a:p>
          <a:p>
            <a:pPr eaLnBrk="1" hangingPunct="1"/>
            <a:r>
              <a:rPr lang="cs-CZ" smtClean="0"/>
              <a:t>Policie - 158</a:t>
            </a:r>
          </a:p>
          <a:p>
            <a:pPr eaLnBrk="1" hangingPunct="1"/>
            <a:r>
              <a:rPr lang="cs-CZ" smtClean="0"/>
              <a:t>Integrovaný systém - 112</a:t>
            </a:r>
          </a:p>
        </p:txBody>
      </p:sp>
      <p:pic>
        <p:nvPicPr>
          <p:cNvPr id="6148" name="Picture 5" descr="MC90044062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94263" y="4484688"/>
            <a:ext cx="1768475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66FF"/>
            </a:gs>
            <a:gs pos="50000">
              <a:srgbClr val="FFFF00"/>
            </a:gs>
            <a:gs pos="100000">
              <a:srgbClr val="FF66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Básnička, která pomůže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150 hasiči</a:t>
            </a:r>
          </a:p>
          <a:p>
            <a:pPr eaLnBrk="1" hangingPunct="1"/>
            <a:r>
              <a:rPr lang="cs-CZ" smtClean="0"/>
              <a:t>Oheň jenom zasyčí</a:t>
            </a:r>
          </a:p>
          <a:p>
            <a:pPr eaLnBrk="1" hangingPunct="1"/>
            <a:r>
              <a:rPr lang="cs-CZ" smtClean="0"/>
              <a:t>155 </a:t>
            </a:r>
          </a:p>
          <a:p>
            <a:pPr eaLnBrk="1" hangingPunct="1"/>
            <a:r>
              <a:rPr lang="cs-CZ" smtClean="0"/>
              <a:t>Doktor je tu hned</a:t>
            </a:r>
          </a:p>
          <a:p>
            <a:pPr eaLnBrk="1" hangingPunct="1"/>
            <a:r>
              <a:rPr lang="cs-CZ" smtClean="0"/>
              <a:t>158  znám</a:t>
            </a:r>
          </a:p>
          <a:p>
            <a:pPr eaLnBrk="1" hangingPunct="1"/>
            <a:r>
              <a:rPr lang="cs-CZ" smtClean="0"/>
              <a:t>Policii zavolám</a:t>
            </a:r>
          </a:p>
        </p:txBody>
      </p:sp>
      <p:pic>
        <p:nvPicPr>
          <p:cNvPr id="7172" name="Picture 5" descr="MC90034333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40313" y="4146550"/>
            <a:ext cx="1817687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6" descr="MC90043364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6175" y="2411413"/>
            <a:ext cx="18383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přivolat pomoc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Vytočím správné číslo </a:t>
            </a:r>
          </a:p>
          <a:p>
            <a:pPr eaLnBrk="1" hangingPunct="1"/>
            <a:r>
              <a:rPr lang="cs-CZ" dirty="0" smtClean="0"/>
              <a:t>1. Představím se</a:t>
            </a:r>
          </a:p>
          <a:p>
            <a:pPr eaLnBrk="1" hangingPunct="1"/>
            <a:r>
              <a:rPr lang="cs-CZ" dirty="0" smtClean="0"/>
              <a:t>2. </a:t>
            </a:r>
            <a:r>
              <a:rPr lang="cs-CZ" dirty="0" smtClean="0"/>
              <a:t>Řeknu, </a:t>
            </a:r>
            <a:r>
              <a:rPr lang="cs-CZ" dirty="0" smtClean="0"/>
              <a:t>co se komu stalo</a:t>
            </a:r>
          </a:p>
          <a:p>
            <a:pPr eaLnBrk="1" hangingPunct="1"/>
            <a:r>
              <a:rPr lang="cs-CZ" dirty="0" smtClean="0"/>
              <a:t>3. </a:t>
            </a:r>
            <a:r>
              <a:rPr lang="cs-CZ" dirty="0" smtClean="0"/>
              <a:t>Řeknu, </a:t>
            </a:r>
            <a:r>
              <a:rPr lang="cs-CZ" dirty="0" smtClean="0"/>
              <a:t>kde se nehoda stala</a:t>
            </a:r>
          </a:p>
          <a:p>
            <a:pPr eaLnBrk="1" hangingPunct="1"/>
            <a:r>
              <a:rPr lang="cs-CZ" dirty="0" smtClean="0"/>
              <a:t>4. Čekám na zpětný telefon od záchranného systému</a:t>
            </a:r>
          </a:p>
        </p:txBody>
      </p:sp>
      <p:pic>
        <p:nvPicPr>
          <p:cNvPr id="8196" name="Picture 5" descr="MC90042809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52938" y="4905375"/>
            <a:ext cx="1889125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cit.2011_04_08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</a:t>
            </a:r>
            <a:r>
              <a:rPr lang="cs-CZ" smtClean="0"/>
              <a:t>Klipart: http://office.microsoft.com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163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Times New Roman</vt:lpstr>
      <vt:lpstr>Arial</vt:lpstr>
      <vt:lpstr>Calibri</vt:lpstr>
      <vt:lpstr>Default Design</vt:lpstr>
      <vt:lpstr>Snímek 1</vt:lpstr>
      <vt:lpstr>Anotace</vt:lpstr>
      <vt:lpstr>TELEFONOVÁNÍ</vt:lpstr>
      <vt:lpstr>Jak voláme?</vt:lpstr>
      <vt:lpstr>Čísla, která musíme znát:</vt:lpstr>
      <vt:lpstr>Básnička, která pomůže</vt:lpstr>
      <vt:lpstr>Jak přivolat pomoc</vt:lpstr>
      <vt:lpstr>Bibliografické citace</vt:lpstr>
    </vt:vector>
  </TitlesOfParts>
  <Company>xxx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TELEFONOVÁNÍ</dc:title>
  <dc:creator>František Zezula</dc:creator>
  <cp:lastModifiedBy>Dum</cp:lastModifiedBy>
  <cp:revision>23</cp:revision>
  <dcterms:created xsi:type="dcterms:W3CDTF">2002-12-31T23:32:00Z</dcterms:created>
  <dcterms:modified xsi:type="dcterms:W3CDTF">2014-02-12T08:24:50Z</dcterms:modified>
</cp:coreProperties>
</file>