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3" r:id="rId2"/>
    <p:sldId id="256" r:id="rId3"/>
    <p:sldId id="259" r:id="rId4"/>
    <p:sldId id="260" r:id="rId5"/>
    <p:sldId id="261" r:id="rId6"/>
    <p:sldId id="257" r:id="rId7"/>
    <p:sldId id="258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10C2C6-DDFE-408A-8136-7B221205BC65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A686FE-2CBB-47D5-88A1-89CE4C5916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728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kliknutí následuje</a:t>
            </a:r>
            <a:r>
              <a:rPr lang="cs-CZ" baseline="0" dirty="0" smtClean="0"/>
              <a:t>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A686FE-2CBB-47D5-88A1-89CE4C59161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17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pauze zpěv 1. sloky.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A686FE-2CBB-47D5-88A1-89CE4C59161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3935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pauze zpěv 2. sloky.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A686FE-2CBB-47D5-88A1-89CE4C59161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822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media" Target="../media/media1.mp3"/><Relationship Id="rId7" Type="http://schemas.openxmlformats.org/officeDocument/2006/relationships/image" Target="../media/image6.wmf"/><Relationship Id="rId2" Type="http://schemas.openxmlformats.org/officeDocument/2006/relationships/audio" Target="NULL" TargetMode="External"/><Relationship Id="rId1" Type="http://schemas.openxmlformats.org/officeDocument/2006/relationships/tags" Target="../tags/tag1.xml"/><Relationship Id="rId6" Type="http://schemas.openxmlformats.org/officeDocument/2006/relationships/image" Target="../media/image5.wmf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microsoft.com/office/2007/relationships/media" Target="../media/media1.mp3"/><Relationship Id="rId7" Type="http://schemas.openxmlformats.org/officeDocument/2006/relationships/image" Target="../media/image7.png"/><Relationship Id="rId2" Type="http://schemas.openxmlformats.org/officeDocument/2006/relationships/audio" Target="NULL" TargetMode="External"/><Relationship Id="rId1" Type="http://schemas.openxmlformats.org/officeDocument/2006/relationships/tags" Target="../tags/tag2.xml"/><Relationship Id="rId6" Type="http://schemas.openxmlformats.org/officeDocument/2006/relationships/image" Target="../media/image8.wmf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7" Type="http://schemas.openxmlformats.org/officeDocument/2006/relationships/image" Target="../media/image7.png"/><Relationship Id="rId2" Type="http://schemas.microsoft.com/office/2007/relationships/media" Target="../media/media1.mp3"/><Relationship Id="rId1" Type="http://schemas.openxmlformats.org/officeDocument/2006/relationships/tags" Target="../tags/tag3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37141" y="1398864"/>
            <a:ext cx="3741825" cy="34444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0482295"/>
              </p:ext>
            </p:extLst>
          </p:nvPr>
        </p:nvGraphicFramePr>
        <p:xfrm>
          <a:off x="683568" y="4881083"/>
          <a:ext cx="7848872" cy="1448812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972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VY_32_INOVACE_01_Běží liška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k Táboru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98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836713"/>
            <a:ext cx="7846640" cy="1368151"/>
          </a:xfrm>
        </p:spPr>
        <p:txBody>
          <a:bodyPr/>
          <a:lstStyle/>
          <a:p>
            <a:r>
              <a:rPr lang="cs-CZ" dirty="0" smtClean="0"/>
              <a:t>Běží liška k Táboru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492896"/>
            <a:ext cx="6400800" cy="3145904"/>
          </a:xfrm>
        </p:spPr>
        <p:txBody>
          <a:bodyPr/>
          <a:lstStyle/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pic>
        <p:nvPicPr>
          <p:cNvPr id="1026" name="Picture 2" descr="C:\Users\OEM\AppData\Local\Microsoft\Windows\Temporary Internet Files\Content.IE5\ACJE728X\MC90044139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348880"/>
            <a:ext cx="374441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725144"/>
            <a:ext cx="22755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Mgr. Iva Dušková,</a:t>
            </a:r>
          </a:p>
          <a:p>
            <a:r>
              <a:rPr lang="cs-CZ" dirty="0" smtClean="0"/>
              <a:t>2. ZŠ Dobříš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3965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7"/>
    </mc:Choice>
    <mc:Fallback xmlns="">
      <p:transition spd="slow" advTm="5687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2920" y="498348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1412776"/>
            <a:ext cx="8229600" cy="4525963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ctr">
              <a:buFont typeface="Wingdings 2"/>
              <a:buNone/>
            </a:pPr>
            <a:endParaRPr lang="cs-CZ" dirty="0" smtClean="0"/>
          </a:p>
          <a:p>
            <a:pPr marL="0" indent="0" algn="ctr">
              <a:buFont typeface="Wingdings 2"/>
              <a:buNone/>
            </a:pPr>
            <a:r>
              <a:rPr lang="cs-CZ" dirty="0" smtClean="0"/>
              <a:t>Běží liška k Táboru,</a:t>
            </a:r>
            <a:br>
              <a:rPr lang="cs-CZ" dirty="0" smtClean="0"/>
            </a:br>
            <a:r>
              <a:rPr lang="cs-CZ" dirty="0" smtClean="0"/>
              <a:t>nese pytel zázvoru.</a:t>
            </a:r>
            <a:br>
              <a:rPr lang="cs-CZ" dirty="0" smtClean="0"/>
            </a:br>
            <a:r>
              <a:rPr lang="cs-CZ" dirty="0" smtClean="0"/>
              <a:t>Ježek za ní pospíchá,</a:t>
            </a:r>
            <a:br>
              <a:rPr lang="cs-CZ" dirty="0" smtClean="0"/>
            </a:br>
            <a:r>
              <a:rPr lang="cs-CZ" dirty="0" smtClean="0"/>
              <a:t>že jí pytel rozpíchá.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Picture 2" descr="C:\Users\OEM\AppData\Local\Microsoft\Windows\Temporary Internet Files\Content.IE5\B4A6B7Q4\MC9003561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4" y="404664"/>
            <a:ext cx="2228915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OEM\AppData\Local\Microsoft\Windows\Temporary Internet Files\Content.IE5\ACJE728X\MC9003304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2506" y="4509120"/>
            <a:ext cx="2522946" cy="128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20-AudioTrack 20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end="10094.5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909179" y="836712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87753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57"/>
    </mc:Choice>
    <mc:Fallback xmlns="">
      <p:transition spd="slow" advTm="20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3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5" grpId="0" build="p"/>
    </p:bldLst>
  </p:timing>
  <p:extLst mod="1">
    <p:ext uri="{E180D4A7-C9FB-4DFB-919C-405C955672EB}">
      <p14:showEvtLst xmlns:p14="http://schemas.microsoft.com/office/powerpoint/2010/main">
        <p14:playEvt time="0" objId="8"/>
        <p14:stopEvt time="11063" objId="8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2920" y="498348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1988840"/>
            <a:ext cx="8229600" cy="4525963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ctr">
              <a:buFont typeface="Wingdings 2"/>
              <a:buNone/>
            </a:pPr>
            <a:r>
              <a:rPr lang="cs-CZ" dirty="0" smtClean="0"/>
              <a:t>Běž zajíčku, běž za ní,</a:t>
            </a:r>
            <a:br>
              <a:rPr lang="cs-CZ" dirty="0" smtClean="0"/>
            </a:br>
            <a:r>
              <a:rPr lang="cs-CZ" dirty="0" smtClean="0"/>
              <a:t>pober jí to koření.</a:t>
            </a:r>
            <a:br>
              <a:rPr lang="cs-CZ" dirty="0" smtClean="0"/>
            </a:br>
            <a:r>
              <a:rPr lang="cs-CZ" dirty="0" smtClean="0"/>
              <a:t>Liška se jim schovala,</a:t>
            </a:r>
            <a:br>
              <a:rPr lang="cs-CZ" dirty="0" smtClean="0"/>
            </a:br>
            <a:r>
              <a:rPr lang="cs-CZ" dirty="0" smtClean="0"/>
              <a:t>ještě se jim vysmála.</a:t>
            </a:r>
            <a:endParaRPr lang="cs-CZ" dirty="0"/>
          </a:p>
        </p:txBody>
      </p:sp>
      <p:pic>
        <p:nvPicPr>
          <p:cNvPr id="6" name="Picture 2" descr="C:\Users\OEM\AppData\Local\Microsoft\Windows\Temporary Internet Files\Content.IE5\B4A6B7Q4\MC9004414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98867"/>
            <a:ext cx="2227687" cy="1256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20-AudioTrack 20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11041.2168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475656" y="4509120"/>
            <a:ext cx="609600" cy="609600"/>
          </a:xfrm>
          <a:prstGeom prst="rect">
            <a:avLst/>
          </a:prstGeom>
        </p:spPr>
      </p:pic>
      <p:pic>
        <p:nvPicPr>
          <p:cNvPr id="2050" name="Picture 2" descr="C:\Users\OEM\AppData\Local\Microsoft\Windows\Temporary Internet Files\Content.IE5\9QG18NOM\MC9002408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827" y="3989131"/>
            <a:ext cx="1822399" cy="1649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67893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33"/>
    </mc:Choice>
    <mc:Fallback xmlns="">
      <p:transition spd="slow" advTm="211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8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26 -0.00393 C -0.13802 -0.00208 -0.15278 -0.00208 -0.16719 -0.00717 C -0.18073 -0.00671 -0.1941 -0.00555 -0.20764 -0.00555 C -0.21996 -0.00555 -0.23246 -0.00949 -0.24462 -0.00717 C -0.24739 -0.00671 -0.24774 -0.00092 -0.2493 0.00232 C -0.26458 0.0007 -0.27951 -0.00254 -0.29462 -0.00555 C -0.37361 -0.00393 -0.45139 -0.00926 -0.53038 -0.01204 C -0.53923 -0.01111 -0.55243 -0.01111 -0.56128 -0.00555 C -0.56996 -1.85185E-6 -0.57864 0.00648 -0.58871 0.00718 C -0.60295 0.0081 -0.61736 0.0081 -0.6316 0.00857 C -0.64219 0.01806 -0.64739 0.02269 -0.66007 0.02616 C -0.66406 0.02963 -0.66562 0.0338 -0.66962 0.03727 C -0.67222 0.04699 -0.67621 0.05671 -0.68264 0.06273 C -0.68802 0.0831 -0.68437 0.06759 -0.68507 0.11829 C -0.68559 0.15579 -0.68594 0.19329 -0.68628 0.23079 C -0.68385 0.24769 -0.68003 0.25834 -0.68385 0.27384 C -0.68542 0.28773 -0.69028 0.30046 -0.69219 0.31505 C -0.69635 0.34699 -0.69948 0.38009 -0.70295 0.41181 C -0.7026 0.41621 -0.70121 0.43496 -0.70052 0.44051 C -0.69965 0.44653 -0.69722 0.45394 -0.69583 0.45949 C -0.69271 0.47153 -0.69114 0.48496 -0.68871 0.49722 C -0.68958 0.51343 -0.68906 0.52709 -0.69583 0.54051 C -0.70104 0.56667 -0.69792 0.56042 -0.6993 0.60857 C -0.69965 0.61875 -0.69739 0.63056 -0.70173 0.63889 C -0.70503 0.64514 -0.71719 0.6456 -0.72205 0.64653 C -0.72656 0.64884 -0.72847 0.65371 -0.73264 0.65625 C -0.74253 0.66227 -0.74861 0.66158 -0.76007 0.66273 C -0.77396 0.66158 -0.77656 0.66296 -0.78646 0.65625 C -0.81719 0.66597 -0.78854 0.65162 -0.81719 0.69746 C -0.83542 0.72639 -0.86788 0.73403 -0.89462 0.73704 C -0.91562 0.73611 -0.93663 0.73565 -0.95764 0.7338 C -0.96788 0.7331 -0.9743 0.72801 -0.98385 0.72292 C -0.99201 0.71852 -1.00139 0.72176 -1.01007 0.7213 C -1.01128 0.72037 -1.01233 0.71829 -1.01371 0.71829 C -1.08767 0.71667 -1.08993 0.68889 -1.08993 0.74514 " pathEditMode="relative" ptsTypes="ffffffffffffffffffffffffffffffffffA">
                                      <p:cBhvr>
                                        <p:cTn id="1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1073" objId="7"/>
        <p14:stopEvt time="11193" objId="7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0059" y="548680"/>
            <a:ext cx="8183880" cy="418795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NYNÍ SI ZKUSÍME ZAZPÍVAT </a:t>
            </a:r>
          </a:p>
          <a:p>
            <a:pPr marL="0" indent="0" algn="ctr">
              <a:buNone/>
            </a:pPr>
            <a:r>
              <a:rPr lang="cs-CZ" dirty="0" smtClean="0"/>
              <a:t>OBĚ SLOKY: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PG9PTAV0\MC900078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335" y="2996952"/>
            <a:ext cx="2983329" cy="2447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0688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27"/>
    </mc:Choice>
    <mc:Fallback xmlns="">
      <p:transition spd="slow" advTm="5727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Běží </a:t>
            </a:r>
            <a:r>
              <a:rPr lang="cs-CZ" dirty="0"/>
              <a:t>liška k </a:t>
            </a:r>
            <a:r>
              <a:rPr lang="cs-CZ" dirty="0" smtClean="0"/>
              <a:t>Táboru,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nese pytel zázvoru.</a:t>
            </a:r>
            <a:br>
              <a:rPr lang="cs-CZ" dirty="0"/>
            </a:br>
            <a:r>
              <a:rPr lang="cs-CZ" dirty="0"/>
              <a:t>Ježek za ní pospíchá,</a:t>
            </a:r>
            <a:br>
              <a:rPr lang="cs-CZ" dirty="0"/>
            </a:br>
            <a:r>
              <a:rPr lang="cs-CZ" dirty="0"/>
              <a:t>že jí pytel rozpíchá.</a:t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OEM\AppData\Local\Microsoft\Windows\Temporary Internet Files\Content.IE5\B4A6B7Q4\MC9003561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4" y="404664"/>
            <a:ext cx="2228915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ACJE728X\MC9003304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2506" y="4509120"/>
            <a:ext cx="2522946" cy="128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20-AudioTrack 20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909179" y="72968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26163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0886"/>
    </mc:Choice>
    <mc:Fallback xmlns="">
      <p:transition advTm="108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3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</p:bldLst>
  </p:timing>
  <p:extLst mod="1">
    <p:ext uri="{E180D4A7-C9FB-4DFB-919C-405C955672EB}">
      <p14:showEvtLst xmlns:p14="http://schemas.microsoft.com/office/powerpoint/2010/main">
        <p14:playEvt time="0" objId="5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Běž zajíčku, běž za </a:t>
            </a:r>
            <a:r>
              <a:rPr lang="cs-CZ" dirty="0" smtClean="0"/>
              <a:t>ní,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pober jí to koření.</a:t>
            </a:r>
            <a:br>
              <a:rPr lang="cs-CZ" dirty="0"/>
            </a:br>
            <a:r>
              <a:rPr lang="cs-CZ" dirty="0"/>
              <a:t>Liška se </a:t>
            </a:r>
            <a:r>
              <a:rPr lang="cs-CZ" dirty="0" smtClean="0"/>
              <a:t>jim </a:t>
            </a:r>
            <a:r>
              <a:rPr lang="cs-CZ" dirty="0"/>
              <a:t>schovala,</a:t>
            </a:r>
            <a:br>
              <a:rPr lang="cs-CZ" dirty="0"/>
            </a:br>
            <a:r>
              <a:rPr lang="cs-CZ" dirty="0"/>
              <a:t>ještě se </a:t>
            </a:r>
            <a:r>
              <a:rPr lang="cs-CZ" dirty="0" smtClean="0"/>
              <a:t>jim </a:t>
            </a:r>
            <a:r>
              <a:rPr lang="cs-CZ" dirty="0"/>
              <a:t>vysmála.</a:t>
            </a:r>
          </a:p>
        </p:txBody>
      </p:sp>
      <p:pic>
        <p:nvPicPr>
          <p:cNvPr id="2050" name="Picture 2" descr="C:\Users\OEM\AppData\Local\Microsoft\Windows\Temporary Internet Files\Content.IE5\B4A6B7Q4\MC9004414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98867"/>
            <a:ext cx="2227687" cy="1256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OEM\AppData\Local\Microsoft\Windows\Temporary Internet Files\Content.IE5\9QG18NOM\MC9002408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827" y="3989131"/>
            <a:ext cx="1822399" cy="1649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00225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1283"/>
    </mc:Choice>
    <mc:Fallback xmlns="">
      <p:transition advTm="112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26 -0.00393 C -0.13802 -0.00208 -0.15278 -0.00208 -0.16719 -0.00717 C -0.18073 -0.00671 -0.1941 -0.00555 -0.20764 -0.00555 C -0.21996 -0.00555 -0.23246 -0.00949 -0.24462 -0.00717 C -0.24739 -0.00671 -0.24774 -0.00092 -0.2493 0.00232 C -0.26458 0.0007 -0.27951 -0.00254 -0.29462 -0.00555 C -0.37361 -0.00393 -0.45139 -0.00926 -0.53038 -0.01204 C -0.53923 -0.01111 -0.55243 -0.01111 -0.56128 -0.00555 C -0.56996 -1.85185E-6 -0.57864 0.00648 -0.58871 0.00718 C -0.60295 0.0081 -0.61736 0.0081 -0.6316 0.00857 C -0.64219 0.01806 -0.64739 0.02269 -0.66007 0.02616 C -0.66406 0.02963 -0.66562 0.0338 -0.66962 0.03727 C -0.67222 0.04699 -0.67621 0.05671 -0.68264 0.06273 C -0.68802 0.0831 -0.68437 0.06759 -0.68507 0.11829 C -0.68559 0.15579 -0.68594 0.19329 -0.68628 0.23079 C -0.68385 0.24769 -0.68003 0.25834 -0.68385 0.27384 C -0.68542 0.28773 -0.69028 0.30046 -0.69219 0.31505 C -0.69635 0.34699 -0.69948 0.38009 -0.70295 0.41181 C -0.7026 0.41621 -0.70121 0.43496 -0.70052 0.44051 C -0.69965 0.44653 -0.69722 0.45394 -0.69583 0.45949 C -0.69271 0.47153 -0.69114 0.48496 -0.68871 0.49722 C -0.68958 0.51343 -0.68906 0.52709 -0.69583 0.54051 C -0.70104 0.56667 -0.69792 0.56042 -0.6993 0.60857 C -0.69965 0.61875 -0.69739 0.63056 -0.70173 0.63889 C -0.70503 0.64514 -0.71719 0.6456 -0.72205 0.64653 C -0.72656 0.64884 -0.72847 0.65371 -0.73264 0.65625 C -0.74253 0.66227 -0.74861 0.66158 -0.76007 0.66273 C -0.77396 0.66158 -0.77656 0.66296 -0.78646 0.65625 C -0.81719 0.66597 -0.78854 0.65162 -0.81719 0.69746 C -0.83542 0.72639 -0.86788 0.73403 -0.89462 0.73704 C -0.91562 0.73611 -0.93663 0.73565 -0.95764 0.7338 C -0.96788 0.7331 -0.9743 0.72801 -0.98385 0.72292 C -0.99201 0.71852 -1.00139 0.72176 -1.01007 0.7213 C -1.01128 0.72037 -1.01233 0.71829 -1.01371 0.71829 C -1.08767 0.71667 -1.08993 0.68889 -1.08993 0.74514 " pathEditMode="relative" ptsTypes="ffffffffffffffffffffffffffffffffffA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Hudba: CD Dětské písně a říkadla, Disky, 1999</a:t>
            </a:r>
          </a:p>
          <a:p>
            <a:r>
              <a:rPr lang="cs-CZ" dirty="0" smtClean="0"/>
              <a:t>Obrázky: </a:t>
            </a:r>
            <a:r>
              <a:rPr lang="cs-CZ" dirty="0"/>
              <a:t>Klipart </a:t>
            </a:r>
            <a:r>
              <a:rPr lang="cs-CZ"/>
              <a:t>–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05404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1.8|4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1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1.7|4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400</TotalTime>
  <Words>120</Words>
  <Application>Microsoft Office PowerPoint</Application>
  <PresentationFormat>Předvádění na obrazovce (4:3)</PresentationFormat>
  <Paragraphs>45</Paragraphs>
  <Slides>8</Slides>
  <Notes>3</Notes>
  <HiddenSlides>1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Běží liška k Táboru</vt:lpstr>
      <vt:lpstr> </vt:lpstr>
      <vt:lpstr> </vt:lpstr>
      <vt:lpstr> </vt:lpstr>
      <vt:lpstr> 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Běží liška k Táboru</dc:title>
  <dc:creator>Mgr. Iva Dušková</dc:creator>
  <cp:lastModifiedBy>OEM</cp:lastModifiedBy>
  <cp:revision>34</cp:revision>
  <dcterms:created xsi:type="dcterms:W3CDTF">2011-08-26T13:15:39Z</dcterms:created>
  <dcterms:modified xsi:type="dcterms:W3CDTF">2011-11-29T07:58:11Z</dcterms:modified>
</cp:coreProperties>
</file>