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7" r:id="rId2"/>
    <p:sldId id="259" r:id="rId3"/>
    <p:sldId id="265" r:id="rId4"/>
    <p:sldId id="264" r:id="rId5"/>
    <p:sldId id="263" r:id="rId6"/>
    <p:sldId id="268" r:id="rId7"/>
    <p:sldId id="269" r:id="rId8"/>
    <p:sldId id="270" r:id="rId9"/>
    <p:sldId id="271" r:id="rId10"/>
    <p:sldId id="272" r:id="rId11"/>
    <p:sldId id="273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D60093"/>
    <a:srgbClr val="FF9900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D8789-5B5B-46C2-A281-FBB691C8486C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16197-2106-41B7-96C7-4D2C1B8B9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16197-2106-41B7-96C7-4D2C1B8B9C2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0B007-B891-4E0E-8366-F7FBB9E69F2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0383E-761E-4F62-9C35-764DE5D442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VY_22_INOVACE_01.03</a:t>
            </a:r>
            <a:r>
              <a:rPr lang="cs-CZ" sz="2800" dirty="0" smtClean="0"/>
              <a:t>_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COLOURS</a:t>
            </a:r>
          </a:p>
          <a:p>
            <a:pPr algn="l"/>
            <a:r>
              <a:rPr lang="cs-CZ" sz="2800" dirty="0" smtClean="0"/>
              <a:t>AUTOR:  </a:t>
            </a:r>
            <a:r>
              <a:rPr lang="cs-CZ" sz="2800" b="1" dirty="0" smtClean="0"/>
              <a:t>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1361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VM / 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Colours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zaměřená na procvičení barev a rozlišení jednotného a množného čísla podstatného jména „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flower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“ a tvaru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/are ve větách.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flower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flowers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are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WHITE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32448" cy="576064"/>
          </a:xfrm>
          <a:ln>
            <a:solidFill>
              <a:schemeClr val="tx1"/>
            </a:solidFill>
          </a:ln>
        </p:spPr>
        <p:txBody>
          <a:bodyPr>
            <a:normAutofit fontScale="25000" lnSpcReduction="20000"/>
          </a:bodyPr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cs-CZ" dirty="0" smtClean="0"/>
              <a:t>.</a:t>
            </a:r>
            <a:endParaRPr lang="cs-CZ" dirty="0"/>
          </a:p>
          <a:p>
            <a:pPr algn="ctr"/>
            <a:r>
              <a:rPr lang="cs-CZ" sz="9600" dirty="0" err="1" smtClean="0"/>
              <a:t>The</a:t>
            </a:r>
            <a:r>
              <a:rPr lang="cs-CZ" sz="9600" dirty="0" smtClean="0"/>
              <a:t>  </a:t>
            </a:r>
            <a:r>
              <a:rPr lang="cs-CZ" sz="9600" dirty="0" err="1" smtClean="0"/>
              <a:t>flower</a:t>
            </a:r>
            <a:r>
              <a:rPr lang="cs-CZ" sz="9600" dirty="0" smtClean="0"/>
              <a:t> </a:t>
            </a:r>
            <a:r>
              <a:rPr lang="cs-CZ" sz="9600" u="sng" dirty="0" smtClean="0"/>
              <a:t> </a:t>
            </a:r>
            <a:r>
              <a:rPr lang="cs-CZ" sz="9600" u="sng" dirty="0" err="1" smtClean="0"/>
              <a:t>is</a:t>
            </a:r>
            <a:r>
              <a:rPr lang="cs-CZ" sz="9600" u="sng" dirty="0" smtClean="0"/>
              <a:t> </a:t>
            </a:r>
            <a:r>
              <a:rPr lang="cs-CZ" sz="9600" dirty="0" err="1" smtClean="0"/>
              <a:t>white</a:t>
            </a:r>
            <a:r>
              <a:rPr lang="cs-CZ" sz="9600" dirty="0" smtClean="0"/>
              <a:t>.</a:t>
            </a:r>
            <a:endParaRPr lang="en-US" sz="9600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flowers </a:t>
            </a:r>
            <a:r>
              <a:rPr lang="en-US" u="sng" dirty="0" smtClean="0"/>
              <a:t>are</a:t>
            </a:r>
            <a:r>
              <a:rPr lang="en-US" dirty="0" smtClean="0"/>
              <a:t> white.</a:t>
            </a:r>
            <a:endParaRPr lang="cs-CZ" dirty="0"/>
          </a:p>
        </p:txBody>
      </p:sp>
      <p:pic>
        <p:nvPicPr>
          <p:cNvPr id="9219" name="Picture 3" descr="F:\DCIM\100OLYMP\P801095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19641"/>
            <a:ext cx="4040188" cy="3461755"/>
          </a:xfrm>
          <a:prstGeom prst="rect">
            <a:avLst/>
          </a:prstGeom>
          <a:noFill/>
        </p:spPr>
      </p:pic>
      <p:pic>
        <p:nvPicPr>
          <p:cNvPr id="9220" name="Picture 4" descr="F:\DCIM\100OLYMP\P8010977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323226" cy="32424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flower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is</a:t>
            </a:r>
            <a:r>
              <a:rPr lang="cs-CZ" dirty="0"/>
              <a:t> </a:t>
            </a:r>
            <a:r>
              <a:rPr lang="cs-CZ" dirty="0" err="1"/>
              <a:t>red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</a:t>
            </a:r>
            <a:r>
              <a:rPr lang="en-US" dirty="0" smtClean="0">
                <a:solidFill>
                  <a:srgbClr val="C00000"/>
                </a:solidFill>
              </a:rPr>
              <a:t>s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are</a:t>
            </a:r>
            <a:r>
              <a:rPr lang="en-US" dirty="0" smtClean="0"/>
              <a:t> red.</a:t>
            </a:r>
            <a:endParaRPr lang="cs-CZ" dirty="0"/>
          </a:p>
        </p:txBody>
      </p:sp>
      <p:pic>
        <p:nvPicPr>
          <p:cNvPr id="7" name="Picture 2" descr="F:\DCIM\100OLYMP\P801095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36912"/>
            <a:ext cx="4040188" cy="30301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7170" name="Picture 2" descr="F:\DCIM\100OLYMP\P801096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 </a:t>
            </a:r>
            <a:r>
              <a:rPr lang="en-US" dirty="0" smtClean="0">
                <a:solidFill>
                  <a:srgbClr val="FFC000"/>
                </a:solidFill>
              </a:rPr>
              <a:t>is</a:t>
            </a:r>
            <a:r>
              <a:rPr lang="en-US" dirty="0" smtClean="0"/>
              <a:t> yellow.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</a:t>
            </a:r>
            <a:r>
              <a:rPr lang="cs-CZ" dirty="0" err="1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7" name="Picture 3" descr="F:\DCIM\100OLYMP\P8010990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6148" name="Picture 4" descr="F:\DCIM\100OLYMP\P801097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en-US" dirty="0" smtClean="0">
                <a:solidFill>
                  <a:srgbClr val="7030A0"/>
                </a:solidFill>
              </a:rPr>
              <a:t>Violet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 </a:t>
            </a:r>
            <a:r>
              <a:rPr lang="en-US" dirty="0" smtClean="0">
                <a:solidFill>
                  <a:srgbClr val="7030A0"/>
                </a:solidFill>
              </a:rPr>
              <a:t>is</a:t>
            </a:r>
            <a:r>
              <a:rPr lang="en-US" dirty="0" smtClean="0"/>
              <a:t> violet.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</a:t>
            </a:r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en-US" dirty="0" smtClean="0">
                <a:solidFill>
                  <a:schemeClr val="accent4"/>
                </a:solidFill>
              </a:rPr>
              <a:t> are </a:t>
            </a:r>
            <a:r>
              <a:rPr lang="en-US" dirty="0" smtClean="0"/>
              <a:t>violet.</a:t>
            </a:r>
            <a:endParaRPr lang="cs-CZ" dirty="0"/>
          </a:p>
        </p:txBody>
      </p:sp>
      <p:pic>
        <p:nvPicPr>
          <p:cNvPr id="8194" name="Picture 2" descr="F:\DCIM\100OLYMP\P8010970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8195" name="Picture 3" descr="F:\DCIM\100OLYMP\P801097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Orange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/>
              <a:t>The flower </a:t>
            </a:r>
            <a:r>
              <a:rPr lang="en-US" dirty="0" smtClean="0">
                <a:solidFill>
                  <a:srgbClr val="FF9900"/>
                </a:solidFill>
              </a:rPr>
              <a:t>is</a:t>
            </a:r>
            <a:r>
              <a:rPr lang="en-US" dirty="0" smtClean="0"/>
              <a:t> orange.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/>
              <a:t>The flower</a:t>
            </a:r>
            <a:r>
              <a:rPr lang="en-US" dirty="0" smtClean="0">
                <a:solidFill>
                  <a:schemeClr val="accent6"/>
                </a:solidFill>
              </a:rPr>
              <a:t>s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9900"/>
                </a:solidFill>
              </a:rPr>
              <a:t>are</a:t>
            </a:r>
            <a:r>
              <a:rPr lang="en-US" dirty="0" smtClean="0"/>
              <a:t> orange.</a:t>
            </a:r>
            <a:endParaRPr lang="cs-CZ" dirty="0"/>
          </a:p>
        </p:txBody>
      </p:sp>
      <p:pic>
        <p:nvPicPr>
          <p:cNvPr id="10242" name="Picture 2" descr="F:\DCIM\100OLYMP\P801099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10243" name="Picture 3" descr="F:\DCIM\100OLYMP\P801096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33CC"/>
            </a:solidFill>
          </a:ln>
        </p:spPr>
        <p:txBody>
          <a:bodyPr/>
          <a:lstStyle/>
          <a:p>
            <a:r>
              <a:rPr lang="en-US" dirty="0" smtClean="0">
                <a:solidFill>
                  <a:srgbClr val="FF33CC"/>
                </a:solidFill>
              </a:rPr>
              <a:t>Pink</a:t>
            </a:r>
            <a:endParaRPr lang="cs-CZ" dirty="0">
              <a:solidFill>
                <a:srgbClr val="FF33CC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rgbClr val="FF33CC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</a:t>
            </a:r>
            <a:r>
              <a:rPr lang="en-US" dirty="0" smtClean="0">
                <a:solidFill>
                  <a:srgbClr val="FF33CC"/>
                </a:solidFill>
              </a:rPr>
              <a:t> is </a:t>
            </a:r>
            <a:r>
              <a:rPr lang="en-US" dirty="0" smtClean="0"/>
              <a:t>pink.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FF33CC"/>
            </a:solidFill>
          </a:ln>
        </p:spPr>
        <p:txBody>
          <a:bodyPr/>
          <a:lstStyle/>
          <a:p>
            <a:pPr algn="ctr"/>
            <a:r>
              <a:rPr lang="en-US" dirty="0" smtClean="0"/>
              <a:t>The flower</a:t>
            </a:r>
            <a:r>
              <a:rPr lang="en-US" dirty="0" smtClean="0">
                <a:solidFill>
                  <a:srgbClr val="FF33CC"/>
                </a:solidFill>
              </a:rPr>
              <a:t>s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33CC"/>
                </a:solidFill>
              </a:rPr>
              <a:t>are</a:t>
            </a:r>
            <a:r>
              <a:rPr lang="en-US" dirty="0" smtClean="0"/>
              <a:t> pink.</a:t>
            </a:r>
            <a:endParaRPr lang="cs-CZ" dirty="0"/>
          </a:p>
        </p:txBody>
      </p:sp>
      <p:pic>
        <p:nvPicPr>
          <p:cNvPr id="11266" name="Picture 2" descr="F:\DCIM\100OLYMP\P8010992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>
            <a:solidFill>
              <a:srgbClr val="FF33CC"/>
            </a:solidFill>
          </a:ln>
        </p:spPr>
      </p:pic>
      <p:pic>
        <p:nvPicPr>
          <p:cNvPr id="11267" name="Picture 3" descr="F:\DCIM\100OLYMP\P801098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>
            <a:solidFill>
              <a:srgbClr val="FF33CC"/>
            </a:solidFill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dirty="0" smtClean="0">
                <a:solidFill>
                  <a:schemeClr val="accent1"/>
                </a:solidFill>
              </a:rPr>
              <a:t>Blue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</a:t>
            </a:r>
            <a:r>
              <a:rPr lang="cs-CZ" dirty="0" err="1" smtClean="0">
                <a:solidFill>
                  <a:schemeClr val="accent1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F:\DCIM\100OLYMP\P8020995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92896"/>
            <a:ext cx="3715222" cy="3384376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026" name="Picture 2" descr="F:\DCIM\100OLYMP\P808101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2492896"/>
            <a:ext cx="4040188" cy="33843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D60093"/>
            </a:solidFill>
          </a:ln>
        </p:spPr>
        <p:txBody>
          <a:bodyPr/>
          <a:lstStyle/>
          <a:p>
            <a:r>
              <a:rPr lang="en-US" dirty="0" smtClean="0">
                <a:solidFill>
                  <a:srgbClr val="D60093"/>
                </a:solidFill>
              </a:rPr>
              <a:t>Purple</a:t>
            </a:r>
            <a:endParaRPr lang="cs-CZ" dirty="0">
              <a:solidFill>
                <a:srgbClr val="D60093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rgbClr val="D60093"/>
            </a:solidFill>
          </a:ln>
        </p:spPr>
        <p:txBody>
          <a:bodyPr/>
          <a:lstStyle/>
          <a:p>
            <a:r>
              <a:rPr lang="en-US" dirty="0" smtClean="0"/>
              <a:t>The flower </a:t>
            </a:r>
            <a:r>
              <a:rPr lang="en-US" dirty="0" smtClean="0">
                <a:solidFill>
                  <a:srgbClr val="D60093"/>
                </a:solidFill>
              </a:rPr>
              <a:t>is</a:t>
            </a:r>
            <a:r>
              <a:rPr lang="en-US" dirty="0" smtClean="0"/>
              <a:t> purple.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CC0066"/>
            </a:solidFill>
          </a:ln>
        </p:spPr>
        <p:txBody>
          <a:bodyPr/>
          <a:lstStyle/>
          <a:p>
            <a:r>
              <a:rPr lang="en-US" dirty="0" smtClean="0"/>
              <a:t>The flower</a:t>
            </a:r>
            <a:r>
              <a:rPr lang="en-US" dirty="0" smtClean="0">
                <a:solidFill>
                  <a:srgbClr val="D60093"/>
                </a:solidFill>
              </a:rPr>
              <a:t>s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D60093"/>
                </a:solidFill>
              </a:rPr>
              <a:t>are</a:t>
            </a:r>
            <a:r>
              <a:rPr lang="en-US" dirty="0" smtClean="0"/>
              <a:t> purple.</a:t>
            </a:r>
            <a:endParaRPr lang="cs-CZ" dirty="0"/>
          </a:p>
        </p:txBody>
      </p:sp>
      <p:pic>
        <p:nvPicPr>
          <p:cNvPr id="9" name="Picture 2" descr="F:\DCIM\100OLYMP\P801097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>
            <a:solidFill>
              <a:srgbClr val="CC0066"/>
            </a:solidFill>
          </a:ln>
        </p:spPr>
      </p:pic>
      <p:pic>
        <p:nvPicPr>
          <p:cNvPr id="12291" name="Picture 3" descr="F:\DCIM\100OLYMP\P801096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25876"/>
            <a:ext cx="4040188" cy="3049285"/>
          </a:xfrm>
          <a:prstGeom prst="rect">
            <a:avLst/>
          </a:prstGeom>
          <a:noFill/>
          <a:ln>
            <a:solidFill>
              <a:srgbClr val="D60093"/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>
                <a:solidFill>
                  <a:srgbClr val="00B050"/>
                </a:solidFill>
              </a:rPr>
              <a:t>Green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/>
              <a:t>The flower </a:t>
            </a:r>
            <a:r>
              <a:rPr lang="en-US" dirty="0" smtClean="0">
                <a:solidFill>
                  <a:srgbClr val="00B050"/>
                </a:solidFill>
              </a:rPr>
              <a:t>is</a:t>
            </a:r>
            <a:r>
              <a:rPr lang="en-US" dirty="0" smtClean="0"/>
              <a:t> green.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</a:t>
            </a:r>
            <a:r>
              <a:rPr lang="cs-CZ" dirty="0" err="1" smtClean="0">
                <a:solidFill>
                  <a:srgbClr val="00B05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are</a:t>
            </a:r>
            <a:r>
              <a:rPr lang="cs-CZ" dirty="0" smtClean="0"/>
              <a:t> green.</a:t>
            </a:r>
            <a:endParaRPr lang="cs-CZ" dirty="0"/>
          </a:p>
        </p:txBody>
      </p:sp>
      <p:pic>
        <p:nvPicPr>
          <p:cNvPr id="1026" name="Picture 2" descr="F:\DCIM\100OLYMP\P802099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7" y="2414753"/>
            <a:ext cx="2783557" cy="371140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7" name="Picture 3" descr="F:\DCIM\100OLYMP\P802099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421876"/>
            <a:ext cx="4040188" cy="345728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88640"/>
            <a:ext cx="51125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Použité Zdroje:</a:t>
            </a:r>
            <a:endParaRPr lang="en-US" b="1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endParaRPr lang="en-US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b="1" dirty="0" smtClean="0">
                <a:latin typeface="Arial Black" pitchFamily="34" charset="0"/>
                <a:cs typeface="Aharoni" pitchFamily="2" charset="-79"/>
              </a:rPr>
              <a:t>Vlastní f</a:t>
            </a:r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otografie</a:t>
            </a:r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autora</a:t>
            </a:r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endParaRPr lang="cs-CZ" b="1" dirty="0" smtClean="0">
              <a:latin typeface="Arial Black" pitchFamily="34" charset="0"/>
              <a:cs typeface="Aharoni" pitchFamily="2" charset="-79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235</Words>
  <Application>Microsoft Office PowerPoint</Application>
  <PresentationFormat>Předvádění na obrazovce (4:3)</PresentationFormat>
  <Paragraphs>69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WHITE</vt:lpstr>
      <vt:lpstr> Red</vt:lpstr>
      <vt:lpstr>Yellow</vt:lpstr>
      <vt:lpstr>Violet</vt:lpstr>
      <vt:lpstr>Orange</vt:lpstr>
      <vt:lpstr>Pink</vt:lpstr>
      <vt:lpstr>Blue</vt:lpstr>
      <vt:lpstr>Purple</vt:lpstr>
      <vt:lpstr>Green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38</cp:revision>
  <dcterms:created xsi:type="dcterms:W3CDTF">2012-08-01T18:00:14Z</dcterms:created>
  <dcterms:modified xsi:type="dcterms:W3CDTF">2014-02-12T16:19:58Z</dcterms:modified>
</cp:coreProperties>
</file>