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3" r:id="rId2"/>
    <p:sldId id="275" r:id="rId3"/>
    <p:sldId id="258" r:id="rId4"/>
    <p:sldId id="265" r:id="rId5"/>
    <p:sldId id="267" r:id="rId6"/>
    <p:sldId id="268" r:id="rId7"/>
    <p:sldId id="262" r:id="rId8"/>
    <p:sldId id="264" r:id="rId9"/>
    <p:sldId id="269" r:id="rId10"/>
    <p:sldId id="271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459" autoAdjust="0"/>
  </p:normalViewPr>
  <p:slideViewPr>
    <p:cSldViewPr>
      <p:cViewPr>
        <p:scale>
          <a:sx n="100" d="100"/>
          <a:sy n="100" d="100"/>
        </p:scale>
        <p:origin x="-294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82DBC6-F321-43C5-B008-0C9E4CE278C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B5261F-3FF7-4667-9406-3ECDC91800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1F17D6-DE8C-4AD0-B49A-3DFB6257CF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CBDC22-21FB-42E6-B61F-A8ED2E004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496944" cy="3240360"/>
          </a:xfrm>
        </p:spPr>
        <p:txBody>
          <a:bodyPr>
            <a:normAutofit fontScale="700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VY_22_INOVACE_01_05</a:t>
            </a:r>
            <a:r>
              <a:rPr lang="cs-CZ" sz="2800" dirty="0" smtClean="0"/>
              <a:t>_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algn="l"/>
            <a:r>
              <a:rPr lang="cs-CZ" sz="2800" dirty="0" smtClean="0"/>
              <a:t>AUTOR:  Mgr. </a:t>
            </a:r>
            <a:r>
              <a:rPr lang="cs-CZ" sz="3800" b="1" dirty="0" smtClean="0"/>
              <a:t>Lenka Balážová   </a:t>
            </a:r>
            <a:r>
              <a:rPr lang="cs-CZ" sz="2800" dirty="0" smtClean="0"/>
              <a:t>              </a:t>
            </a:r>
          </a:p>
          <a:p>
            <a:pPr algn="l"/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>
              <a:lnSpc>
                <a:spcPct val="100000"/>
              </a:lnSpc>
              <a:spcAft>
                <a:spcPts val="0"/>
              </a:spcAft>
            </a:pPr>
            <a:endParaRPr lang="cs-CZ" sz="2400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915853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VY_22_INOVACE_01_05__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vzdělávacího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What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your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name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Materiál k procvičení tvoření otázek a odpovědí s přivlastňovacími zájmeny.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Žáci  vybírají  správná slova k vytvoření 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odpovědi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 „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rozházené“ nabídky slov.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My,his,her,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your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28215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                 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´s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844824"/>
            <a:ext cx="3664457" cy="42813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válný popisek 5"/>
          <p:cNvSpPr/>
          <p:nvPr/>
        </p:nvSpPr>
        <p:spPr>
          <a:xfrm>
            <a:off x="4860032" y="2348880"/>
            <a:ext cx="3600400" cy="1800200"/>
          </a:xfrm>
          <a:prstGeom prst="wedgeEllipseCallout">
            <a:avLst>
              <a:gd name="adj1" fmla="val -60737"/>
              <a:gd name="adj2" fmla="val 426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My </a:t>
            </a:r>
            <a:r>
              <a:rPr lang="cs-CZ" sz="2400" b="1" dirty="0" err="1" smtClean="0">
                <a:solidFill>
                  <a:srgbClr val="FF0000"/>
                </a:solidFill>
              </a:rPr>
              <a:t>name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/>
              <a:t>Yoko</a:t>
            </a:r>
            <a:r>
              <a:rPr lang="cs-CZ" sz="2400" b="1" dirty="0" smtClean="0"/>
              <a:t>.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My </a:t>
            </a:r>
            <a:r>
              <a:rPr lang="cs-CZ" sz="2400" b="1" dirty="0" err="1" smtClean="0">
                <a:solidFill>
                  <a:srgbClr val="FF0000"/>
                </a:solidFill>
              </a:rPr>
              <a:t>name</a:t>
            </a:r>
            <a:r>
              <a:rPr lang="cs-CZ" sz="2400" b="1" dirty="0" smtClean="0">
                <a:solidFill>
                  <a:srgbClr val="FF0000"/>
                </a:solidFill>
              </a:rPr>
              <a:t>´s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Yoko</a:t>
            </a:r>
            <a:r>
              <a:rPr lang="cs-CZ" sz="2400" b="1" dirty="0" smtClean="0"/>
              <a:t>.</a:t>
            </a:r>
          </a:p>
          <a:p>
            <a:pPr algn="ctr"/>
            <a:endParaRPr lang="cs-CZ" sz="2400" b="1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´s 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40768"/>
            <a:ext cx="310605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válný popisek 4"/>
          <p:cNvSpPr/>
          <p:nvPr/>
        </p:nvSpPr>
        <p:spPr>
          <a:xfrm>
            <a:off x="3779912" y="1916832"/>
            <a:ext cx="4032448" cy="1944216"/>
          </a:xfrm>
          <a:prstGeom prst="wedgeEllipseCallout">
            <a:avLst>
              <a:gd name="adj1" fmla="val -77767"/>
              <a:gd name="adj2" fmla="val -339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______________________.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5157192"/>
            <a:ext cx="8819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Sindy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797152"/>
            <a:ext cx="907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n</a:t>
            </a:r>
            <a:r>
              <a:rPr lang="cs-CZ" sz="2400" b="1" dirty="0" err="1" smtClean="0"/>
              <a:t>ame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4797152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566124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My</a:t>
            </a:r>
            <a:endParaRPr lang="cs-CZ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06613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his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772816"/>
            <a:ext cx="301730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915816" y="357301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name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 rot="10800000" flipV="1">
            <a:off x="2267744" y="279022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is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1844824"/>
            <a:ext cx="2579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 _ _   _ _ _ _   _ _   _ _ _ 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4221088"/>
            <a:ext cx="725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Tom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3501008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His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3284984"/>
            <a:ext cx="64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Her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5589240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Vyber správná slova k sestavení odpovědi.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her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/>
              <a:t>?</a:t>
            </a:r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2132856"/>
            <a:ext cx="4690617" cy="3993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084168" y="2276872"/>
            <a:ext cx="2967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 _ _    _ _ _ _    _ _    _ _ _ _ 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3789040"/>
            <a:ext cx="760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Jane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68345" y="429309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Her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4941168"/>
            <a:ext cx="907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name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4653136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is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28384" y="3861048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His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3501008"/>
            <a:ext cx="599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My</a:t>
            </a:r>
            <a:endParaRPr lang="cs-CZ" sz="24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9105" y="764704"/>
            <a:ext cx="7569319" cy="5378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válný popisek 2"/>
          <p:cNvSpPr/>
          <p:nvPr/>
        </p:nvSpPr>
        <p:spPr>
          <a:xfrm>
            <a:off x="2627784" y="3573016"/>
            <a:ext cx="2304256" cy="2448272"/>
          </a:xfrm>
          <a:prstGeom prst="wedgeEllipseCallout">
            <a:avLst>
              <a:gd name="adj1" fmla="val -61859"/>
              <a:gd name="adj2" fmla="val -486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his </a:t>
            </a:r>
            <a:r>
              <a:rPr lang="cs-CZ" b="1" dirty="0" err="1" smtClean="0"/>
              <a:t>name</a:t>
            </a:r>
            <a:r>
              <a:rPr lang="cs-CZ" b="1" dirty="0" smtClean="0"/>
              <a:t>?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His</a:t>
            </a:r>
            <a:r>
              <a:rPr lang="cs-CZ" b="1" dirty="0" smtClean="0"/>
              <a:t> </a:t>
            </a:r>
            <a:r>
              <a:rPr lang="cs-CZ" b="1" dirty="0" err="1" smtClean="0"/>
              <a:t>name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James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4" name="Oválný popisek 3"/>
          <p:cNvSpPr/>
          <p:nvPr/>
        </p:nvSpPr>
        <p:spPr>
          <a:xfrm>
            <a:off x="2638754" y="1700808"/>
            <a:ext cx="3336661" cy="1584175"/>
          </a:xfrm>
          <a:prstGeom prst="wedgeEllipseCallout">
            <a:avLst>
              <a:gd name="adj1" fmla="val 62961"/>
              <a:gd name="adj2" fmla="val 183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her </a:t>
            </a:r>
            <a:r>
              <a:rPr lang="cs-CZ" b="1" dirty="0" err="1" smtClean="0"/>
              <a:t>name</a:t>
            </a:r>
            <a:r>
              <a:rPr lang="cs-CZ" b="1" dirty="0" smtClean="0"/>
              <a:t>?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Her</a:t>
            </a:r>
            <a:r>
              <a:rPr lang="cs-CZ" b="1" dirty="0" smtClean="0"/>
              <a:t> </a:t>
            </a:r>
            <a:r>
              <a:rPr lang="cs-CZ" b="1" dirty="0" err="1" smtClean="0"/>
              <a:t>name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Jennifer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his/her</a:t>
            </a:r>
            <a:endParaRPr lang="cs-CZ" dirty="0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0075" y="1600200"/>
            <a:ext cx="582384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válný popisek 5"/>
          <p:cNvSpPr/>
          <p:nvPr/>
        </p:nvSpPr>
        <p:spPr>
          <a:xfrm>
            <a:off x="6300192" y="1700808"/>
            <a:ext cx="2448272" cy="2160240"/>
          </a:xfrm>
          <a:prstGeom prst="wedgeEllipseCallout">
            <a:avLst>
              <a:gd name="adj1" fmla="val -85042"/>
              <a:gd name="adj2" fmla="val 171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What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 _____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?</a:t>
            </a:r>
          </a:p>
          <a:p>
            <a:pPr algn="ctr"/>
            <a:endParaRPr lang="cs-CZ" sz="2000" b="1" dirty="0"/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______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 Jane.</a:t>
            </a:r>
            <a:endParaRPr lang="cs-CZ" sz="2000" b="1" dirty="0"/>
          </a:p>
        </p:txBody>
      </p:sp>
      <p:sp>
        <p:nvSpPr>
          <p:cNvPr id="8" name="Oválný popisek 7"/>
          <p:cNvSpPr/>
          <p:nvPr/>
        </p:nvSpPr>
        <p:spPr>
          <a:xfrm flipH="1">
            <a:off x="0" y="2924944"/>
            <a:ext cx="2771800" cy="1800200"/>
          </a:xfrm>
          <a:prstGeom prst="wedgeEllipseCallout">
            <a:avLst>
              <a:gd name="adj1" fmla="val -49283"/>
              <a:gd name="adj2" fmla="val -404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What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 ________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?</a:t>
            </a:r>
          </a:p>
          <a:p>
            <a:pPr algn="ctr"/>
            <a:endParaRPr lang="cs-CZ" sz="2000" b="1" dirty="0" smtClean="0"/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________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 Tom.</a:t>
            </a:r>
            <a:endParaRPr lang="cs-CZ" sz="20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Her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________.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88840"/>
            <a:ext cx="33395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His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________.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140968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His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________.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149080"/>
            <a:ext cx="3339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Her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_______.</a:t>
            </a:r>
            <a:endParaRPr lang="cs-CZ" sz="2000" b="1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869160"/>
            <a:ext cx="2445709" cy="1623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 rot="10800000" flipV="1">
            <a:off x="7308304" y="4975139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Yoko</a:t>
            </a:r>
            <a:endParaRPr lang="cs-CZ" sz="2000" b="1" dirty="0"/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32656"/>
            <a:ext cx="2088232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052736"/>
            <a:ext cx="2448271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4788024" y="1844824"/>
            <a:ext cx="14401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Mary</a:t>
            </a:r>
            <a:endParaRPr lang="cs-CZ" sz="2000" b="1" dirty="0"/>
          </a:p>
        </p:txBody>
      </p:sp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2348880"/>
            <a:ext cx="1498013" cy="2243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Obdélník 12"/>
          <p:cNvSpPr/>
          <p:nvPr/>
        </p:nvSpPr>
        <p:spPr>
          <a:xfrm>
            <a:off x="7668344" y="0"/>
            <a:ext cx="9845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err="1">
                <a:solidFill>
                  <a:prstClr val="black"/>
                </a:solidFill>
              </a:rPr>
              <a:t>Hisham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84368" y="2348880"/>
            <a:ext cx="1269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Robert</a:t>
            </a:r>
            <a:endParaRPr lang="cs-CZ" sz="20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_  _ _ 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 </a:t>
            </a:r>
            <a:r>
              <a:rPr lang="cs-CZ" sz="2000" b="1" dirty="0" err="1" smtClean="0"/>
              <a:t>Yoko</a:t>
            </a:r>
            <a:r>
              <a:rPr lang="cs-CZ" sz="2000" b="1" dirty="0" smtClean="0"/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88840"/>
            <a:ext cx="33395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_ _ _ 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 </a:t>
            </a:r>
            <a:r>
              <a:rPr lang="cs-CZ" sz="2000" b="1" dirty="0" err="1" smtClean="0"/>
              <a:t>Hisham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140968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_ _ _ 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 Robert.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149080"/>
            <a:ext cx="3339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_ _ _ 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 Mary.</a:t>
            </a:r>
            <a:endParaRPr lang="cs-CZ" sz="2000" b="1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869160"/>
            <a:ext cx="2445709" cy="1623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 rot="10800000" flipV="1">
            <a:off x="7308304" y="4975139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Yoko</a:t>
            </a:r>
            <a:endParaRPr lang="cs-CZ" sz="2000" b="1" dirty="0"/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32656"/>
            <a:ext cx="2088232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052736"/>
            <a:ext cx="2448271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4788024" y="1844824"/>
            <a:ext cx="14401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Mary</a:t>
            </a:r>
            <a:endParaRPr lang="cs-CZ" sz="2000" b="1" dirty="0"/>
          </a:p>
        </p:txBody>
      </p:sp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2348880"/>
            <a:ext cx="1498013" cy="2243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Obdélník 12"/>
          <p:cNvSpPr/>
          <p:nvPr/>
        </p:nvSpPr>
        <p:spPr>
          <a:xfrm>
            <a:off x="7668344" y="0"/>
            <a:ext cx="9845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err="1">
                <a:solidFill>
                  <a:prstClr val="black"/>
                </a:solidFill>
              </a:rPr>
              <a:t>Hisham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84368" y="2348880"/>
            <a:ext cx="1269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Robert</a:t>
            </a:r>
            <a:endParaRPr lang="cs-CZ" sz="20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38253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Použité zdroje:  </a:t>
            </a:r>
          </a:p>
          <a:p>
            <a:r>
              <a:rPr lang="cs-CZ" b="1" i="1" dirty="0" smtClean="0"/>
              <a:t>Fotografie: www.office.</a:t>
            </a:r>
            <a:r>
              <a:rPr lang="cs-CZ" b="1" i="1" dirty="0" err="1" smtClean="0"/>
              <a:t>microsoft.com</a:t>
            </a:r>
            <a:endParaRPr lang="cs-CZ" b="1" i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241</TotalTime>
  <Words>289</Words>
  <Application>Microsoft Office PowerPoint</Application>
  <PresentationFormat>Předvádění na obrazovce (4:3)</PresentationFormat>
  <Paragraphs>91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                                                                        What is your name? What´s your name?  </vt:lpstr>
      <vt:lpstr>What´s  your name?</vt:lpstr>
      <vt:lpstr>  What is his name?  </vt:lpstr>
      <vt:lpstr>What is her name?</vt:lpstr>
      <vt:lpstr>Snímek 7</vt:lpstr>
      <vt:lpstr>Doplň his/her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31</cp:revision>
  <dcterms:created xsi:type="dcterms:W3CDTF">2012-09-30T17:59:27Z</dcterms:created>
  <dcterms:modified xsi:type="dcterms:W3CDTF">2014-02-12T16:18:00Z</dcterms:modified>
</cp:coreProperties>
</file>