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7" r:id="rId2"/>
    <p:sldId id="269" r:id="rId3"/>
    <p:sldId id="262" r:id="rId4"/>
    <p:sldId id="260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3AC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22" autoAdjust="0"/>
  </p:normalViewPr>
  <p:slideViewPr>
    <p:cSldViewPr>
      <p:cViewPr varScale="1">
        <p:scale>
          <a:sx n="86" d="100"/>
          <a:sy n="86" d="100"/>
        </p:scale>
        <p:origin x="-13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1BB439-CACD-4264-A1DB-4FDF031B7D2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0D0E6-D7A2-406D-966E-6562B11AD0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A8D72-A8BB-4898-9BC7-43610446D15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22209-01F5-4A29-BDF5-9F8E5A2F8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501008"/>
            <a:ext cx="8352928" cy="2184648"/>
          </a:xfrm>
        </p:spPr>
        <p:txBody>
          <a:bodyPr>
            <a:normAutofit fontScale="625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VY_22_INOVACE_01_06</a:t>
            </a:r>
            <a:r>
              <a:rPr lang="cs-CZ" dirty="0" smtClean="0"/>
              <a:t>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algn="l"/>
            <a:r>
              <a:rPr lang="cs-CZ" dirty="0" smtClean="0"/>
              <a:t>AUTOR:</a:t>
            </a:r>
            <a:r>
              <a:rPr lang="cs-CZ" b="1" dirty="0" smtClean="0"/>
              <a:t>  Mgr. </a:t>
            </a:r>
            <a:r>
              <a:rPr lang="cs-CZ" sz="4000" b="1" dirty="0" smtClean="0"/>
              <a:t>Lenka Balážová   </a:t>
            </a:r>
            <a:r>
              <a:rPr lang="cs-CZ" dirty="0" smtClean="0"/>
              <a:t>              </a:t>
            </a:r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996498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VY_22_INOVACE_01_06_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are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k procvičení a upevnění slovní zásoby na téma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are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?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/he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? formou rozhovorů. Zároveň je zopakováno sloveso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 1. až 3. osobě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č.j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., v závěru věty zaměřené na práci s chybou.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Where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are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? I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she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 he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Where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br>
              <a:rPr lang="cs-CZ" dirty="0" smtClean="0"/>
            </a:br>
            <a:r>
              <a:rPr lang="cs-CZ" dirty="0" smtClean="0"/>
              <a:t>Odkud jsi?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´s 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Where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" name="Picture 2" descr="C:\Users\pc\Desktop\foto z foťáku\P814116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276872"/>
            <a:ext cx="4040188" cy="3744416"/>
          </a:xfrm>
          <a:prstGeom prst="rect">
            <a:avLst/>
          </a:prstGeom>
          <a:noFill/>
        </p:spPr>
      </p:pic>
      <p:sp>
        <p:nvSpPr>
          <p:cNvPr id="8" name="Obláček 7"/>
          <p:cNvSpPr/>
          <p:nvPr/>
        </p:nvSpPr>
        <p:spPr>
          <a:xfrm>
            <a:off x="1475656" y="3789040"/>
            <a:ext cx="936104" cy="1116704"/>
          </a:xfrm>
          <a:prstGeom prst="cloudCallout">
            <a:avLst>
              <a:gd name="adj1" fmla="val -92109"/>
              <a:gd name="adj2" fmla="val 162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I´m  Luis.</a:t>
            </a:r>
            <a:endParaRPr lang="cs-CZ" dirty="0"/>
          </a:p>
        </p:txBody>
      </p:sp>
      <p:pic>
        <p:nvPicPr>
          <p:cNvPr id="9" name="Picture 2" descr="C:\Users\pc\Desktop\foto z foťáku\P8141165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5025" y="2348879"/>
            <a:ext cx="4041775" cy="3672409"/>
          </a:xfrm>
          <a:prstGeom prst="rect">
            <a:avLst/>
          </a:prstGeom>
          <a:noFill/>
        </p:spPr>
      </p:pic>
      <p:sp>
        <p:nvSpPr>
          <p:cNvPr id="10" name="Obláček 9"/>
          <p:cNvSpPr/>
          <p:nvPr/>
        </p:nvSpPr>
        <p:spPr>
          <a:xfrm>
            <a:off x="5436096" y="4509120"/>
            <a:ext cx="2736304" cy="1296144"/>
          </a:xfrm>
          <a:prstGeom prst="cloudCallout">
            <a:avLst>
              <a:gd name="adj1" fmla="val -54633"/>
              <a:gd name="adj2" fmla="val -449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Paris.</a:t>
            </a:r>
          </a:p>
          <a:p>
            <a:pPr algn="ctr"/>
            <a:r>
              <a:rPr lang="cs-CZ" dirty="0" smtClean="0"/>
              <a:t>I´m </a:t>
            </a:r>
            <a:r>
              <a:rPr lang="cs-CZ" dirty="0" err="1" smtClean="0"/>
              <a:t>from</a:t>
            </a:r>
            <a:r>
              <a:rPr lang="cs-CZ" smtClean="0"/>
              <a:t> </a:t>
            </a:r>
            <a:r>
              <a:rPr lang="cs-CZ" smtClean="0"/>
              <a:t> </a:t>
            </a:r>
            <a:r>
              <a:rPr lang="cs-CZ" dirty="0" smtClean="0"/>
              <a:t>France.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c\Desktop\foto z foťáku\P815137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488832" cy="4896544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3491880" y="2852936"/>
            <a:ext cx="1584176" cy="1116704"/>
          </a:xfrm>
          <a:prstGeom prst="wedgeEllipseCallout">
            <a:avLst>
              <a:gd name="adj1" fmla="val 44201"/>
              <a:gd name="adj2" fmla="val 1315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1.Where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1259632" y="4149080"/>
            <a:ext cx="1800200" cy="1368152"/>
          </a:xfrm>
          <a:prstGeom prst="wedgeEllipseCallout">
            <a:avLst>
              <a:gd name="adj1" fmla="val 103136"/>
              <a:gd name="adj2" fmla="val 47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 I´m </a:t>
            </a:r>
            <a:r>
              <a:rPr lang="cs-CZ" dirty="0" err="1" smtClean="0"/>
              <a:t>from</a:t>
            </a:r>
            <a:r>
              <a:rPr lang="cs-CZ" dirty="0" smtClean="0"/>
              <a:t> Paris. And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 flipH="1">
            <a:off x="3851920" y="5157192"/>
            <a:ext cx="1800200" cy="1080120"/>
          </a:xfrm>
          <a:prstGeom prst="wedgeEllipseCallout">
            <a:avLst>
              <a:gd name="adj1" fmla="val -16154"/>
              <a:gd name="adj2" fmla="val -66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I´m </a:t>
            </a:r>
            <a:r>
              <a:rPr lang="cs-CZ" dirty="0" err="1" smtClean="0"/>
              <a:t>from</a:t>
            </a:r>
            <a:r>
              <a:rPr lang="cs-CZ" dirty="0" smtClean="0"/>
              <a:t> Paris,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Where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(he)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Desktop\P930028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635448"/>
            <a:ext cx="4040188" cy="3529856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556793"/>
            <a:ext cx="4104456" cy="2088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004048" y="2636912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Where 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Katka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.</a:t>
            </a:r>
          </a:p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She</a:t>
            </a:r>
            <a:r>
              <a:rPr lang="cs-CZ" b="1" dirty="0" smtClean="0">
                <a:solidFill>
                  <a:srgbClr val="FF0000"/>
                </a:solidFill>
              </a:rPr>
              <a:t>´s</a:t>
            </a:r>
            <a:r>
              <a:rPr lang="cs-CZ" dirty="0" smtClean="0"/>
              <a:t> 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645024"/>
            <a:ext cx="3816424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5220072" y="4941168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Where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Hisham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He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from</a:t>
            </a:r>
            <a:r>
              <a:rPr lang="cs-CZ" dirty="0" smtClean="0"/>
              <a:t> Egypt.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  He´s</a:t>
            </a:r>
            <a:r>
              <a:rPr lang="cs-CZ" dirty="0" smtClean="0"/>
              <a:t> 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Kahira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Obláček 11"/>
          <p:cNvSpPr/>
          <p:nvPr/>
        </p:nvSpPr>
        <p:spPr>
          <a:xfrm>
            <a:off x="0" y="5013176"/>
            <a:ext cx="2555776" cy="1152128"/>
          </a:xfrm>
          <a:prstGeom prst="cloudCallout">
            <a:avLst>
              <a:gd name="adj1" fmla="val 21255"/>
              <a:gd name="adj2" fmla="val -1035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/>
              <a:t>Hello</a:t>
            </a:r>
            <a:r>
              <a:rPr lang="cs-CZ" sz="1600" dirty="0" smtClean="0"/>
              <a:t>! I´m Katka. </a:t>
            </a:r>
          </a:p>
          <a:p>
            <a:pPr algn="ctr"/>
            <a:r>
              <a:rPr lang="cs-CZ" sz="1600" dirty="0" smtClean="0"/>
              <a:t>I´m </a:t>
            </a:r>
            <a:r>
              <a:rPr lang="cs-CZ" sz="1600" dirty="0" err="1" smtClean="0"/>
              <a:t>from</a:t>
            </a:r>
            <a:r>
              <a:rPr lang="cs-CZ" sz="1600" dirty="0" smtClean="0"/>
              <a:t> </a:t>
            </a:r>
            <a:r>
              <a:rPr lang="cs-CZ" sz="1600" dirty="0" err="1" smtClean="0"/>
              <a:t>Prague</a:t>
            </a:r>
            <a:r>
              <a:rPr lang="cs-CZ" sz="1600" dirty="0" smtClean="0"/>
              <a:t>.</a:t>
            </a:r>
          </a:p>
          <a:p>
            <a:pPr algn="ctr"/>
            <a:r>
              <a:rPr lang="cs-CZ" sz="1600" dirty="0" smtClean="0"/>
              <a:t>I´m </a:t>
            </a:r>
            <a:r>
              <a:rPr lang="cs-CZ" sz="1600" dirty="0" err="1" smtClean="0"/>
              <a:t>from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Czech</a:t>
            </a:r>
            <a:r>
              <a:rPr lang="cs-CZ" sz="1600" dirty="0" smtClean="0"/>
              <a:t> </a:t>
            </a:r>
            <a:r>
              <a:rPr lang="cs-CZ" sz="1600" dirty="0" err="1" smtClean="0"/>
              <a:t>Republic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13" name="Obláček 12"/>
          <p:cNvSpPr/>
          <p:nvPr/>
        </p:nvSpPr>
        <p:spPr>
          <a:xfrm>
            <a:off x="755576" y="1412776"/>
            <a:ext cx="2592288" cy="1368152"/>
          </a:xfrm>
          <a:prstGeom prst="cloudCallout">
            <a:avLst>
              <a:gd name="adj1" fmla="val 39077"/>
              <a:gd name="adj2" fmla="val 15528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Hi</a:t>
            </a:r>
            <a:r>
              <a:rPr lang="cs-CZ" dirty="0" smtClean="0"/>
              <a:t>! I´m </a:t>
            </a:r>
            <a:r>
              <a:rPr lang="cs-CZ" dirty="0" err="1" smtClean="0"/>
              <a:t>Hisham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I´m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Cairo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I´m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Egypt.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Najdi anglickou větu „Odkud jsi?“a</a:t>
            </a:r>
            <a:br>
              <a:rPr lang="cs-CZ" sz="3200" dirty="0" smtClean="0"/>
            </a:br>
            <a:r>
              <a:rPr lang="cs-CZ" sz="3200" dirty="0" smtClean="0"/>
              <a:t>převeď surfaře přes horkou písečnou pláž.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780928"/>
            <a:ext cx="140017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Elipsa 3">
            <a:hlinkClick r:id="" action="ppaction://hlinkshowjump?jump=nextslide"/>
          </p:cNvPr>
          <p:cNvSpPr/>
          <p:nvPr/>
        </p:nvSpPr>
        <p:spPr>
          <a:xfrm>
            <a:off x="1691680" y="2276872"/>
            <a:ext cx="13464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07904" y="2204864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259632" y="3933056"/>
            <a:ext cx="15624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Where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059832" y="3501008"/>
            <a:ext cx="16344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355976" y="4437112"/>
            <a:ext cx="129614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08104" y="2060848"/>
            <a:ext cx="14184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name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156176" y="5229200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from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868144" y="3501008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051720" y="5085184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what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700808"/>
            <a:ext cx="1619672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Elipsa 20"/>
          <p:cNvSpPr/>
          <p:nvPr/>
        </p:nvSpPr>
        <p:spPr>
          <a:xfrm>
            <a:off x="3923928" y="5589240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Prague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Najdi chyby ve větách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3037050" cy="461665"/>
          </a:xfrm>
          <a:prstGeom prst="rect">
            <a:avLst/>
          </a:prstGeom>
          <a:solidFill>
            <a:srgbClr val="A83AC6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Where        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234888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is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276872"/>
            <a:ext cx="3240360" cy="461665"/>
          </a:xfrm>
          <a:prstGeom prst="rect">
            <a:avLst/>
          </a:prstGeom>
          <a:solidFill>
            <a:srgbClr val="A83AC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Where  are 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573016"/>
            <a:ext cx="2860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 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Prague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4048" y="350100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  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Prague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573016"/>
            <a:ext cx="648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She</a:t>
            </a: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013176"/>
            <a:ext cx="216024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     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5013176"/>
            <a:ext cx="45960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He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 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Czech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Republic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5013176"/>
            <a:ext cx="216024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 err="1" smtClean="0"/>
              <a:t>czech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republic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5"/>
            <a:ext cx="58143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  </a:t>
            </a:r>
          </a:p>
          <a:p>
            <a:r>
              <a:rPr lang="cs-CZ" b="1" i="1" dirty="0" smtClean="0">
                <a:hlinkClick r:id="rId2"/>
              </a:rPr>
              <a:t>www.office.</a:t>
            </a:r>
            <a:r>
              <a:rPr lang="cs-CZ" b="1" i="1" dirty="0" err="1" smtClean="0">
                <a:hlinkClick r:id="rId2"/>
              </a:rPr>
              <a:t>microsoft.com</a:t>
            </a:r>
            <a:endParaRPr lang="cs-CZ" b="1" i="1" dirty="0" smtClean="0"/>
          </a:p>
          <a:p>
            <a:endParaRPr lang="cs-CZ" b="1" i="1" dirty="0" smtClean="0"/>
          </a:p>
          <a:p>
            <a:r>
              <a:rPr lang="cs-CZ" b="1" i="1" dirty="0" smtClean="0"/>
              <a:t>Vlastní  fotografie autorky</a:t>
            </a:r>
          </a:p>
          <a:p>
            <a:endParaRPr lang="cs-CZ" b="1" i="1" dirty="0" smtClean="0"/>
          </a:p>
          <a:p>
            <a:r>
              <a:rPr lang="cs-CZ" b="1" i="1" dirty="0" smtClean="0"/>
              <a:t>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14526</TotalTime>
  <Words>342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Where are you from? Odkud jsi?</vt:lpstr>
      <vt:lpstr>Snímek 4</vt:lpstr>
      <vt:lpstr>Where is she (he) from?</vt:lpstr>
      <vt:lpstr>Najdi anglickou větu „Odkud jsi?“a převeď surfaře přes horkou písečnou pláž.</vt:lpstr>
      <vt:lpstr>Najdi chyby ve větách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384</cp:revision>
  <dcterms:created xsi:type="dcterms:W3CDTF">2012-10-21T20:49:07Z</dcterms:created>
  <dcterms:modified xsi:type="dcterms:W3CDTF">2013-06-27T15:53:23Z</dcterms:modified>
</cp:coreProperties>
</file>