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23E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 autoAdjust="0"/>
    <p:restoredTop sz="94622" autoAdjust="0"/>
  </p:normalViewPr>
  <p:slideViewPr>
    <p:cSldViewPr>
      <p:cViewPr varScale="1">
        <p:scale>
          <a:sx n="86" d="100"/>
          <a:sy n="86" d="100"/>
        </p:scale>
        <p:origin x="-14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-303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D3DD57-C8F1-4607-9AB4-CB6FF59B19A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3C5AE8-203B-4A31-870B-411C6B5912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55E9C-4F30-4E15-A3FE-8FC6234F11B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1A8C4E-5AE2-4AEA-807D-E8BF76E48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1A8C4E-5AE2-4AEA-807D-E8BF76E4847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11D66-EA7C-4ACC-9BF7-BFFE8448973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FB1CD-B2CD-4949-82DF-673DD1438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VY_22_INOVACE_01_14</a:t>
            </a:r>
            <a:r>
              <a:rPr lang="cs-CZ" sz="2800" dirty="0" smtClean="0"/>
              <a:t>_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FACE</a:t>
            </a:r>
          </a:p>
          <a:p>
            <a:pPr algn="l"/>
            <a:r>
              <a:rPr lang="cs-CZ" sz="2800" dirty="0" smtClean="0"/>
              <a:t>AUTOR:  </a:t>
            </a:r>
            <a:r>
              <a:rPr lang="cs-CZ" sz="2800" b="1" dirty="0" smtClean="0"/>
              <a:t>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586923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vzdělávacího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zaměřená na procvičení slovní zásoby na téma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Obličej, v úvodu s malým slovníčkem,dále je fotografie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postupným zobrazováním popisků  jednotlivých částí obličeje,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snímek se spojováním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slov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Aj +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čj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, slovní had 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anagramy.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908720"/>
          <a:ext cx="6144344" cy="50024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2172"/>
                <a:gridCol w="3072172"/>
              </a:tblGrid>
              <a:tr h="51502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Vocabulary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5029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head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[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hed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]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hlava</a:t>
                      </a:r>
                      <a:endParaRPr lang="cs-CZ" dirty="0"/>
                    </a:p>
                  </a:txBody>
                  <a:tcPr/>
                </a:tc>
              </a:tr>
              <a:tr h="51502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face</a:t>
                      </a:r>
                      <a:r>
                        <a:rPr lang="cs-CZ" dirty="0" smtClean="0"/>
                        <a:t>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[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feis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]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obličej</a:t>
                      </a:r>
                    </a:p>
                  </a:txBody>
                  <a:tcPr/>
                </a:tc>
              </a:tr>
              <a:tr h="51502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eye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[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ai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]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oko</a:t>
                      </a:r>
                      <a:endParaRPr lang="cs-CZ" dirty="0"/>
                    </a:p>
                  </a:txBody>
                  <a:tcPr/>
                </a:tc>
              </a:tr>
              <a:tr h="515029">
                <a:tc>
                  <a:txBody>
                    <a:bodyPr/>
                    <a:lstStyle/>
                    <a:p>
                      <a:r>
                        <a:rPr lang="cs-CZ" dirty="0" smtClean="0"/>
                        <a:t>nose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[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nouz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]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nos</a:t>
                      </a:r>
                      <a:endParaRPr lang="cs-CZ" dirty="0"/>
                    </a:p>
                  </a:txBody>
                  <a:tcPr/>
                </a:tc>
              </a:tr>
              <a:tr h="449191">
                <a:tc>
                  <a:txBody>
                    <a:bodyPr/>
                    <a:lstStyle/>
                    <a:p>
                      <a:r>
                        <a:rPr lang="cs-CZ" dirty="0" smtClean="0"/>
                        <a:t>lip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[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lip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]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ret</a:t>
                      </a:r>
                      <a:endParaRPr lang="cs-CZ" dirty="0"/>
                    </a:p>
                  </a:txBody>
                  <a:tcPr/>
                </a:tc>
              </a:tr>
              <a:tr h="51502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teeth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[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ti:0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]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zub</a:t>
                      </a:r>
                      <a:endParaRPr lang="cs-CZ" dirty="0"/>
                    </a:p>
                  </a:txBody>
                  <a:tcPr/>
                </a:tc>
              </a:tr>
              <a:tr h="257515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chin</a:t>
                      </a:r>
                      <a:r>
                        <a:rPr lang="cs-CZ" dirty="0" smtClean="0"/>
                        <a:t>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[ čin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]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brada</a:t>
                      </a:r>
                      <a:endParaRPr lang="cs-CZ" dirty="0"/>
                    </a:p>
                  </a:txBody>
                  <a:tcPr/>
                </a:tc>
              </a:tr>
              <a:tr h="18288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hair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vlasy</a:t>
                      </a:r>
                      <a:endParaRPr lang="cs-CZ" dirty="0"/>
                    </a:p>
                  </a:txBody>
                  <a:tcPr/>
                </a:tc>
              </a:tr>
              <a:tr h="18288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eyebrow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[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aibrau]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obočí</a:t>
                      </a:r>
                      <a:endParaRPr lang="cs-CZ" dirty="0"/>
                    </a:p>
                  </a:txBody>
                  <a:tcPr/>
                </a:tc>
              </a:tr>
              <a:tr h="18288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ear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[ i   </a:t>
                      </a:r>
                      <a:r>
                        <a:rPr lang="cs-CZ" dirty="0" smtClean="0"/>
                        <a:t>r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]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ucho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979712" y="47971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 he  r]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10800000">
            <a:off x="2267744" y="48458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rot="10800000">
            <a:off x="1980516" y="5587752"/>
            <a:ext cx="366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e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2411760" y="407707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DCIM\100OLYMP\P8071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566198"/>
            <a:ext cx="4752528" cy="5291801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 flipH="1" flipV="1">
            <a:off x="2123728" y="1412776"/>
            <a:ext cx="1152128" cy="12241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4211960" y="3573016"/>
            <a:ext cx="2592288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923928" y="1052736"/>
            <a:ext cx="504056" cy="13681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779912" y="4941168"/>
            <a:ext cx="345638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139952" y="692696"/>
            <a:ext cx="79208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hair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980728"/>
            <a:ext cx="67678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head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04248" y="3284984"/>
            <a:ext cx="724305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eye</a:t>
            </a:r>
            <a:endParaRPr lang="cs-CZ" b="1" dirty="0"/>
          </a:p>
        </p:txBody>
      </p:sp>
      <p:cxnSp>
        <p:nvCxnSpPr>
          <p:cNvPr id="31" name="Přímá spojovací šipka 30"/>
          <p:cNvCxnSpPr/>
          <p:nvPr/>
        </p:nvCxnSpPr>
        <p:spPr>
          <a:xfrm flipV="1">
            <a:off x="3779912" y="4149080"/>
            <a:ext cx="2808312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588224" y="4005064"/>
            <a:ext cx="876782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nose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36296" y="4869160"/>
            <a:ext cx="576064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lip</a:t>
            </a:r>
            <a:endParaRPr lang="cs-CZ" b="1" dirty="0"/>
          </a:p>
        </p:txBody>
      </p:sp>
      <p:cxnSp>
        <p:nvCxnSpPr>
          <p:cNvPr id="41" name="Přímá spojovací šipka 40"/>
          <p:cNvCxnSpPr/>
          <p:nvPr/>
        </p:nvCxnSpPr>
        <p:spPr>
          <a:xfrm flipH="1" flipV="1">
            <a:off x="1187624" y="4725144"/>
            <a:ext cx="2592288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flipH="1">
            <a:off x="1187624" y="5229200"/>
            <a:ext cx="2664296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23528" y="4509120"/>
            <a:ext cx="776753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teeth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67544" y="5445224"/>
            <a:ext cx="648072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chin</a:t>
            </a:r>
            <a:endParaRPr lang="cs-CZ" b="1" dirty="0"/>
          </a:p>
        </p:txBody>
      </p:sp>
      <p:cxnSp>
        <p:nvCxnSpPr>
          <p:cNvPr id="49" name="Přímá spojovací šipka 48"/>
          <p:cNvCxnSpPr/>
          <p:nvPr/>
        </p:nvCxnSpPr>
        <p:spPr>
          <a:xfrm flipV="1">
            <a:off x="4067944" y="1772816"/>
            <a:ext cx="2736304" cy="1800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467544" y="260648"/>
            <a:ext cx="3448380" cy="523220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haroni" pitchFamily="2" charset="-79"/>
                <a:cs typeface="Aharoni" pitchFamily="2" charset="-79"/>
              </a:rPr>
              <a:t>PARTS OF THE FACE</a:t>
            </a:r>
            <a:endParaRPr lang="cs-CZ" sz="28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04248" y="1556792"/>
            <a:ext cx="906082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elbrow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9552" y="3284984"/>
            <a:ext cx="504056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ear</a:t>
            </a:r>
            <a:endParaRPr lang="cs-CZ" b="1" dirty="0"/>
          </a:p>
        </p:txBody>
      </p:sp>
      <p:cxnSp>
        <p:nvCxnSpPr>
          <p:cNvPr id="30" name="Přímá spojovací šipka 29"/>
          <p:cNvCxnSpPr/>
          <p:nvPr/>
        </p:nvCxnSpPr>
        <p:spPr>
          <a:xfrm flipH="1" flipV="1">
            <a:off x="1115616" y="3501008"/>
            <a:ext cx="1872208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28" grpId="0" animBg="1"/>
      <p:bldP spid="34" grpId="0" animBg="1"/>
      <p:bldP spid="35" grpId="0" animBg="1"/>
      <p:bldP spid="45" grpId="0" animBg="1"/>
      <p:bldP spid="46" grpId="0" animBg="1"/>
      <p:bldP spid="20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1378496" cy="4620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Oko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7596336" y="5805263"/>
            <a:ext cx="1090464" cy="10527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Eye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92494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400" dirty="0" smtClean="0"/>
              <a:t>Nos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602128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Nose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Vlasy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321297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Hair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386104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Ret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04248" y="242088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Lip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65313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52120" y="16288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Head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7584" y="53012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Obličej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596336" y="494116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Face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619672" y="1628800"/>
            <a:ext cx="936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Brada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308304" y="4221088"/>
            <a:ext cx="742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Chin</a:t>
            </a:r>
            <a:endParaRPr lang="cs-CZ" sz="2400" dirty="0"/>
          </a:p>
        </p:txBody>
      </p:sp>
      <p:cxnSp>
        <p:nvCxnSpPr>
          <p:cNvPr id="61" name="Přímá spojovací šipka 60"/>
          <p:cNvCxnSpPr/>
          <p:nvPr/>
        </p:nvCxnSpPr>
        <p:spPr>
          <a:xfrm>
            <a:off x="2699792" y="1988840"/>
            <a:ext cx="4680520" cy="237626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šipka 65"/>
          <p:cNvCxnSpPr/>
          <p:nvPr/>
        </p:nvCxnSpPr>
        <p:spPr>
          <a:xfrm>
            <a:off x="1475656" y="2420888"/>
            <a:ext cx="6120680" cy="352839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šipka 68"/>
          <p:cNvCxnSpPr/>
          <p:nvPr/>
        </p:nvCxnSpPr>
        <p:spPr>
          <a:xfrm>
            <a:off x="1403648" y="3284984"/>
            <a:ext cx="4320480" cy="28803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šipka 70"/>
          <p:cNvCxnSpPr/>
          <p:nvPr/>
        </p:nvCxnSpPr>
        <p:spPr>
          <a:xfrm flipV="1">
            <a:off x="1763688" y="2708920"/>
            <a:ext cx="5040560" cy="1440160"/>
          </a:xfrm>
          <a:prstGeom prst="straightConnector1">
            <a:avLst/>
          </a:prstGeom>
          <a:ln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šipka 72"/>
          <p:cNvCxnSpPr/>
          <p:nvPr/>
        </p:nvCxnSpPr>
        <p:spPr>
          <a:xfrm flipV="1">
            <a:off x="1259632" y="1988840"/>
            <a:ext cx="4392488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>
            <a:endCxn id="41" idx="1"/>
          </p:cNvCxnSpPr>
          <p:nvPr/>
        </p:nvCxnSpPr>
        <p:spPr>
          <a:xfrm flipV="1">
            <a:off x="1835696" y="5172001"/>
            <a:ext cx="5760640" cy="345231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šipka 77"/>
          <p:cNvCxnSpPr>
            <a:endCxn id="17" idx="1"/>
          </p:cNvCxnSpPr>
          <p:nvPr/>
        </p:nvCxnSpPr>
        <p:spPr>
          <a:xfrm flipV="1">
            <a:off x="1403648" y="3443809"/>
            <a:ext cx="5472608" cy="2793503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7515652" cy="1071384"/>
          </a:xfrm>
          <a:prstGeom prst="flowChartPunchedTap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i="1" dirty="0" err="1" smtClean="0"/>
              <a:t>nosefacelipsteethelbrowhairchinhead</a:t>
            </a:r>
            <a:endParaRPr lang="cs-CZ" sz="3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924944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852936"/>
            <a:ext cx="154754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645024"/>
            <a:ext cx="646203" cy="369332"/>
          </a:xfrm>
          <a:prstGeom prst="rect">
            <a:avLst/>
          </a:prstGeom>
          <a:solidFill>
            <a:srgbClr val="E323E3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CEFA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3573016"/>
            <a:ext cx="71686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ADHE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789040"/>
            <a:ext cx="704039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3573016"/>
            <a:ext cx="644728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HIRA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5301208"/>
            <a:ext cx="659155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HINC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4869160"/>
            <a:ext cx="521297" cy="369332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YEE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4941168"/>
            <a:ext cx="564578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PILS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5733256"/>
            <a:ext cx="554960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ARE</a:t>
            </a:r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21527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Vlastní tvorba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237</Words>
  <Application>Microsoft Office PowerPoint</Application>
  <PresentationFormat>Předvádění na obrazovce (4:3)</PresentationFormat>
  <Paragraphs>93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30</cp:revision>
  <dcterms:created xsi:type="dcterms:W3CDTF">2012-08-07T17:32:09Z</dcterms:created>
  <dcterms:modified xsi:type="dcterms:W3CDTF">2013-06-27T17:20:01Z</dcterms:modified>
</cp:coreProperties>
</file>