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8" r:id="rId2"/>
    <p:sldId id="269" r:id="rId3"/>
    <p:sldId id="262" r:id="rId4"/>
    <p:sldId id="264" r:id="rId5"/>
    <p:sldId id="266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AD83C"/>
    <a:srgbClr val="261FAB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36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135DE9-98FB-4C56-A449-AA4B997AAA3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4FD7C-7B2D-4ED0-AFF9-F11FF8C39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VM / DUM   číslo</a:t>
            </a:r>
            <a:endParaRPr lang="cs-CZ" smtClean="0">
              <a:latin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43BE8B4-6BFD-4F33-9218-7470F50DC2E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CC28C-B9A6-4A99-A863-18322A77C05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8EEA-0F9E-4B7E-AC66-8268E97B54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CC28C-B9A6-4A99-A863-18322A77C05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8EEA-0F9E-4B7E-AC66-8268E97B54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CC28C-B9A6-4A99-A863-18322A77C05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8EEA-0F9E-4B7E-AC66-8268E97B54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CC28C-B9A6-4A99-A863-18322A77C05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8EEA-0F9E-4B7E-AC66-8268E97B54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CC28C-B9A6-4A99-A863-18322A77C05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8EEA-0F9E-4B7E-AC66-8268E97B54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CC28C-B9A6-4A99-A863-18322A77C05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8EEA-0F9E-4B7E-AC66-8268E97B54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CC28C-B9A6-4A99-A863-18322A77C05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8EEA-0F9E-4B7E-AC66-8268E97B54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CC28C-B9A6-4A99-A863-18322A77C05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8EEA-0F9E-4B7E-AC66-8268E97B54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CC28C-B9A6-4A99-A863-18322A77C05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8EEA-0F9E-4B7E-AC66-8268E97B54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CC28C-B9A6-4A99-A863-18322A77C05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8EEA-0F9E-4B7E-AC66-8268E97B54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CC28C-B9A6-4A99-A863-18322A77C05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E8EEA-0F9E-4B7E-AC66-8268E97B54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6CC28C-B9A6-4A99-A863-18322A77C05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CE8EEA-0F9E-4B7E-AC66-8268E97B54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gif"/><Relationship Id="rId7" Type="http://schemas.openxmlformats.org/officeDocument/2006/relationships/image" Target="../media/image7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496944" cy="3240360"/>
          </a:xfrm>
        </p:spPr>
        <p:txBody>
          <a:bodyPr>
            <a:normAutofit fontScale="70000" lnSpcReduction="20000"/>
          </a:bodyPr>
          <a:lstStyle/>
          <a:p>
            <a:pPr lvl="0" algn="l">
              <a:lnSpc>
                <a:spcPct val="100000"/>
              </a:lnSpc>
              <a:spcAft>
                <a:spcPts val="0"/>
              </a:spcAft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Základní škola praktická Česká Třebová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PROJEKTU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Školou do života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 CZ.1.07/1.4.00/21.2101 </a:t>
            </a:r>
          </a:p>
          <a:p>
            <a:pPr algn="l"/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II/2 Inovace a zkvalitnění výuky směřující k rozvoji výuky cizích jazyků</a:t>
            </a:r>
          </a:p>
          <a:p>
            <a:pPr algn="l"/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VY_22_INOVACE_01_15</a:t>
            </a:r>
            <a:r>
              <a:rPr lang="cs-CZ" sz="2800" dirty="0" smtClean="0"/>
              <a:t>_</a:t>
            </a:r>
            <a:r>
              <a:rPr lang="cs-CZ" sz="3000" b="1" dirty="0" err="1" smtClean="0">
                <a:latin typeface="Times New Roman" pitchFamily="18" charset="0"/>
                <a:cs typeface="Times New Roman" pitchFamily="18" charset="0"/>
              </a:rPr>
              <a:t>Christmas</a:t>
            </a:r>
            <a:endParaRPr lang="cs-CZ" sz="3000" b="1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2800" dirty="0" smtClean="0"/>
              <a:t>AUTOR:  </a:t>
            </a:r>
            <a:r>
              <a:rPr lang="cs-CZ" sz="2800" b="1" dirty="0" smtClean="0"/>
              <a:t>Mgr. </a:t>
            </a:r>
            <a:r>
              <a:rPr lang="cs-CZ" sz="3800" b="1" dirty="0" smtClean="0"/>
              <a:t>Lenka Balážová   </a:t>
            </a:r>
            <a:r>
              <a:rPr lang="cs-CZ" sz="2800" dirty="0" smtClean="0"/>
              <a:t>              </a:t>
            </a:r>
          </a:p>
          <a:p>
            <a:pPr algn="l"/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l">
              <a:lnSpc>
                <a:spcPct val="100000"/>
              </a:lnSpc>
              <a:spcAft>
                <a:spcPts val="0"/>
              </a:spcAft>
            </a:pPr>
            <a:endParaRPr lang="cs-CZ" sz="2400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1454710317"/>
      </p:ext>
    </p:extLst>
  </p:cSld>
  <p:clrMapOvr>
    <a:masterClrMapping/>
  </p:clrMapOvr>
  <p:transition advTm="4305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2864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400" dirty="0" smtClean="0"/>
              <a:t>ANOTACE</a:t>
            </a:r>
            <a:endParaRPr lang="cs-CZ" sz="1400" dirty="0"/>
          </a:p>
        </p:txBody>
      </p:sp>
      <p:graphicFrame>
        <p:nvGraphicFramePr>
          <p:cNvPr id="7216" name="Group 48"/>
          <p:cNvGraphicFramePr>
            <a:graphicFrameLocks noGrp="1"/>
          </p:cNvGraphicFramePr>
          <p:nvPr>
            <p:ph idx="1"/>
          </p:nvPr>
        </p:nvGraphicFramePr>
        <p:xfrm>
          <a:off x="395288" y="620713"/>
          <a:ext cx="7300912" cy="4404043"/>
        </p:xfrm>
        <a:graphic>
          <a:graphicData uri="http://schemas.openxmlformats.org/drawingml/2006/table">
            <a:tbl>
              <a:tblPr/>
              <a:tblGrid>
                <a:gridCol w="1871662"/>
                <a:gridCol w="5429250"/>
              </a:tblGrid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DUM   číslo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VY_22_INOVACE_01_14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vzdělávacího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Christmas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Lenka  Balážová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PowerPoint 2007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zaměřená na slovní zásobu na téma Vánoce, spojená s popisem obrázku-opakování předložek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on,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under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,in, užití vazby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there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/are, zakončeno textem písničky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wish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you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mery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Christmas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!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8112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Poznámky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Čas potřebný na prezentaci je asi 5 -10 min. Prezentaci spouštíme F5, ukončujeme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Esc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11295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84168" y="4077072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CHRISTMAS  TREE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15608" y="0"/>
            <a:ext cx="3528392" cy="4149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228184" y="566124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GIFTS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5124" name="Picture 4" descr="C:\Users\pc\AppData\Local\Microsoft\Windows\Temporary Internet Files\Content.IE5\56QVN93B\MM91000113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4437112"/>
            <a:ext cx="1485900" cy="1341884"/>
          </a:xfrm>
          <a:prstGeom prst="rect">
            <a:avLst/>
          </a:prstGeom>
          <a:noFill/>
        </p:spPr>
      </p:pic>
      <p:pic>
        <p:nvPicPr>
          <p:cNvPr id="5141" name="Picture 21" descr="C:\Users\pc\AppData\Local\Microsoft\Windows\Temporary Internet Files\Content.IE5\56QVN93B\MC9003009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504" y="1124744"/>
            <a:ext cx="3672408" cy="2952328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755576" y="3284984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A FIREPLACE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411760" y="141277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CANDLES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524328" y="11663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STAR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5142" name="Picture 22" descr="C:\Users\pc\AppData\Local\Microsoft\Windows\Temporary Internet Files\Content.IE5\K0HXTQZM\MC90035406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504" y="0"/>
            <a:ext cx="3600400" cy="1196751"/>
          </a:xfrm>
          <a:prstGeom prst="rect">
            <a:avLst/>
          </a:prstGeom>
          <a:noFill/>
        </p:spPr>
      </p:pic>
      <p:sp>
        <p:nvSpPr>
          <p:cNvPr id="31" name="TextovéPole 30"/>
          <p:cNvSpPr txBox="1"/>
          <p:nvPr/>
        </p:nvSpPr>
        <p:spPr>
          <a:xfrm>
            <a:off x="1259632" y="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BELLS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5154" name="Picture 34" descr="C:\Users\pc\AppData\Local\Microsoft\Windows\Temporary Internet Files\Content.IE5\56QVN93B\MC90023061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2636912"/>
            <a:ext cx="2880750" cy="3312368"/>
          </a:xfrm>
          <a:prstGeom prst="rect">
            <a:avLst/>
          </a:prstGeom>
          <a:noFill/>
        </p:spPr>
      </p:pic>
      <p:sp>
        <p:nvSpPr>
          <p:cNvPr id="44" name="TextovéPole 43"/>
          <p:cNvSpPr txBox="1"/>
          <p:nvPr/>
        </p:nvSpPr>
        <p:spPr>
          <a:xfrm>
            <a:off x="3203848" y="5949280"/>
            <a:ext cx="28565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FATHER CHRISMAS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779912" y="260648"/>
            <a:ext cx="2232248" cy="52322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  <a:latin typeface="Algerian" pitchFamily="82" charset="0"/>
              </a:rPr>
              <a:t>CHRISTMAS</a:t>
            </a:r>
            <a:endParaRPr lang="cs-CZ" sz="2800" b="1" dirty="0">
              <a:solidFill>
                <a:srgbClr val="7030A0"/>
              </a:solidFill>
              <a:latin typeface="Algerian" pitchFamily="82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07504" y="1268760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CHRISTMAS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STOCKINGS</a:t>
            </a:r>
            <a:endParaRPr lang="cs-CZ" sz="2000" b="1" dirty="0">
              <a:solidFill>
                <a:srgbClr val="FF0000"/>
              </a:solidFill>
            </a:endParaRPr>
          </a:p>
        </p:txBody>
      </p:sp>
      <p:cxnSp>
        <p:nvCxnSpPr>
          <p:cNvPr id="48" name="Přímá spojovací šipka 47"/>
          <p:cNvCxnSpPr/>
          <p:nvPr/>
        </p:nvCxnSpPr>
        <p:spPr>
          <a:xfrm flipH="1">
            <a:off x="1619672" y="332656"/>
            <a:ext cx="432048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/>
          <p:nvPr/>
        </p:nvCxnSpPr>
        <p:spPr>
          <a:xfrm>
            <a:off x="2051720" y="332656"/>
            <a:ext cx="144016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5155" name="Picture 35" descr="C:\Users\pc\AppData\Local\Microsoft\Windows\Temporary Internet Files\Content.IE5\3338CU9K\MC90038716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2" y="836712"/>
            <a:ext cx="1872208" cy="1800200"/>
          </a:xfrm>
          <a:prstGeom prst="rect">
            <a:avLst/>
          </a:prstGeom>
          <a:noFill/>
        </p:spPr>
      </p:pic>
      <p:sp>
        <p:nvSpPr>
          <p:cNvPr id="67" name="TextovéPole 66"/>
          <p:cNvSpPr txBox="1"/>
          <p:nvPr/>
        </p:nvSpPr>
        <p:spPr>
          <a:xfrm>
            <a:off x="4139952" y="2492896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A WREATH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68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4077072"/>
            <a:ext cx="2232248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9" name="TextovéPole 68"/>
          <p:cNvSpPr txBox="1"/>
          <p:nvPr/>
        </p:nvSpPr>
        <p:spPr>
          <a:xfrm>
            <a:off x="683568" y="6165304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CHRISTMAS  CAKE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5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5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56792"/>
            <a:ext cx="8012527" cy="5112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0" y="260648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DESCRIBTION OF PICTURE</a:t>
            </a:r>
          </a:p>
          <a:p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a </a:t>
            </a:r>
            <a:r>
              <a:rPr lang="cs-CZ" sz="2000" dirty="0" err="1" smtClean="0"/>
              <a:t>Christmas</a:t>
            </a:r>
            <a:r>
              <a:rPr lang="cs-CZ" sz="2000" dirty="0" smtClean="0"/>
              <a:t> </a:t>
            </a:r>
            <a:r>
              <a:rPr lang="cs-CZ" sz="2000" dirty="0" err="1" smtClean="0"/>
              <a:t>tree</a:t>
            </a:r>
            <a:r>
              <a:rPr lang="cs-CZ" sz="2000" dirty="0" smtClean="0"/>
              <a:t> __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room</a:t>
            </a:r>
            <a:r>
              <a:rPr lang="cs-CZ" sz="2000" dirty="0" smtClean="0"/>
              <a:t>. </a:t>
            </a:r>
            <a:r>
              <a:rPr lang="cs-CZ" sz="2000" dirty="0" err="1" smtClean="0"/>
              <a:t>There</a:t>
            </a:r>
            <a:r>
              <a:rPr lang="cs-CZ" sz="2000" dirty="0" smtClean="0"/>
              <a:t> are </a:t>
            </a:r>
            <a:r>
              <a:rPr lang="cs-CZ" sz="2000" dirty="0" err="1" smtClean="0"/>
              <a:t>Christmas</a:t>
            </a:r>
            <a:r>
              <a:rPr lang="cs-CZ" sz="2000" dirty="0" smtClean="0"/>
              <a:t> </a:t>
            </a:r>
            <a:r>
              <a:rPr lang="cs-CZ" sz="2000" dirty="0" err="1" smtClean="0"/>
              <a:t>stockings</a:t>
            </a:r>
            <a:r>
              <a:rPr lang="cs-CZ" sz="2000" dirty="0" smtClean="0"/>
              <a:t> ___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fireplace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a _________on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wall</a:t>
            </a:r>
            <a:r>
              <a:rPr lang="cs-CZ" sz="2000" dirty="0" smtClean="0"/>
              <a:t>. </a:t>
            </a: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Christmas</a:t>
            </a:r>
            <a:r>
              <a:rPr lang="cs-CZ" sz="2000" dirty="0" smtClean="0"/>
              <a:t> </a:t>
            </a:r>
            <a:r>
              <a:rPr lang="cs-CZ" sz="2000" dirty="0" err="1" smtClean="0"/>
              <a:t>tree</a:t>
            </a:r>
            <a:r>
              <a:rPr lang="cs-CZ" sz="2000" dirty="0" smtClean="0"/>
              <a:t> ___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floor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There</a:t>
            </a:r>
            <a:r>
              <a:rPr lang="cs-CZ" sz="2000" dirty="0" smtClean="0"/>
              <a:t> are ________</a:t>
            </a:r>
            <a:r>
              <a:rPr lang="cs-CZ" sz="2000" dirty="0" err="1" smtClean="0"/>
              <a:t>under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Christmas</a:t>
            </a:r>
            <a:r>
              <a:rPr lang="cs-CZ" sz="2000" dirty="0" smtClean="0"/>
              <a:t> </a:t>
            </a:r>
            <a:r>
              <a:rPr lang="cs-CZ" sz="2000" dirty="0" err="1" smtClean="0"/>
              <a:t>tree</a:t>
            </a:r>
            <a:r>
              <a:rPr lang="cs-CZ" sz="2000" dirty="0" smtClean="0"/>
              <a:t>. </a:t>
            </a: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fire</a:t>
            </a:r>
            <a:r>
              <a:rPr lang="cs-CZ" sz="2000" dirty="0" smtClean="0"/>
              <a:t> ___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fireplace</a:t>
            </a:r>
            <a:r>
              <a:rPr lang="cs-CZ" sz="2000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548680"/>
            <a:ext cx="5976664" cy="5904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válný popisek 2"/>
          <p:cNvSpPr/>
          <p:nvPr/>
        </p:nvSpPr>
        <p:spPr>
          <a:xfrm>
            <a:off x="-252536" y="908720"/>
            <a:ext cx="4248472" cy="4032448"/>
          </a:xfrm>
          <a:prstGeom prst="wedgeEllipseCallout">
            <a:avLst>
              <a:gd name="adj1" fmla="val 77708"/>
              <a:gd name="adj2" fmla="val 3516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916832"/>
            <a:ext cx="36358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261FAB"/>
                </a:solidFill>
              </a:rPr>
              <a:t>We</a:t>
            </a:r>
            <a:r>
              <a:rPr lang="cs-CZ" sz="2000" b="1" dirty="0" smtClean="0">
                <a:solidFill>
                  <a:srgbClr val="261FAB"/>
                </a:solidFill>
              </a:rPr>
              <a:t> </a:t>
            </a:r>
            <a:r>
              <a:rPr lang="cs-CZ" sz="2000" b="1" dirty="0" err="1" smtClean="0">
                <a:solidFill>
                  <a:srgbClr val="261FAB"/>
                </a:solidFill>
              </a:rPr>
              <a:t>wish</a:t>
            </a:r>
            <a:r>
              <a:rPr lang="cs-CZ" sz="2000" b="1" dirty="0" smtClean="0">
                <a:solidFill>
                  <a:srgbClr val="261FAB"/>
                </a:solidFill>
              </a:rPr>
              <a:t> </a:t>
            </a:r>
            <a:r>
              <a:rPr lang="cs-CZ" sz="2000" b="1" dirty="0" err="1" smtClean="0">
                <a:solidFill>
                  <a:srgbClr val="261FAB"/>
                </a:solidFill>
              </a:rPr>
              <a:t>you</a:t>
            </a:r>
            <a:r>
              <a:rPr lang="cs-CZ" sz="2000" b="1" dirty="0" smtClean="0">
                <a:solidFill>
                  <a:srgbClr val="261FAB"/>
                </a:solidFill>
              </a:rPr>
              <a:t> a </a:t>
            </a:r>
            <a:r>
              <a:rPr lang="cs-CZ" sz="2000" b="1" dirty="0" err="1" smtClean="0">
                <a:solidFill>
                  <a:srgbClr val="261FAB"/>
                </a:solidFill>
              </a:rPr>
              <a:t>merry</a:t>
            </a:r>
            <a:r>
              <a:rPr lang="cs-CZ" sz="2000" b="1" dirty="0" smtClean="0">
                <a:solidFill>
                  <a:srgbClr val="261FAB"/>
                </a:solidFill>
              </a:rPr>
              <a:t> </a:t>
            </a:r>
            <a:r>
              <a:rPr lang="cs-CZ" sz="2000" b="1" dirty="0" err="1" smtClean="0">
                <a:solidFill>
                  <a:srgbClr val="261FAB"/>
                </a:solidFill>
              </a:rPr>
              <a:t>Christmas</a:t>
            </a:r>
            <a:r>
              <a:rPr lang="cs-CZ" sz="2000" b="1" dirty="0" smtClean="0">
                <a:solidFill>
                  <a:srgbClr val="261FAB"/>
                </a:solidFill>
              </a:rPr>
              <a:t>!</a:t>
            </a:r>
            <a:endParaRPr lang="cs-CZ" sz="2000" b="1" dirty="0">
              <a:solidFill>
                <a:srgbClr val="261FAB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276872"/>
            <a:ext cx="36164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261FAB"/>
                </a:solidFill>
              </a:rPr>
              <a:t>We</a:t>
            </a:r>
            <a:r>
              <a:rPr lang="cs-CZ" sz="2000" b="1" dirty="0" smtClean="0">
                <a:solidFill>
                  <a:srgbClr val="261FAB"/>
                </a:solidFill>
              </a:rPr>
              <a:t> </a:t>
            </a:r>
            <a:r>
              <a:rPr lang="cs-CZ" sz="2000" b="1" dirty="0" err="1" smtClean="0">
                <a:solidFill>
                  <a:srgbClr val="261FAB"/>
                </a:solidFill>
              </a:rPr>
              <a:t>wish</a:t>
            </a:r>
            <a:r>
              <a:rPr lang="cs-CZ" sz="2000" b="1" dirty="0" smtClean="0">
                <a:solidFill>
                  <a:srgbClr val="261FAB"/>
                </a:solidFill>
              </a:rPr>
              <a:t> </a:t>
            </a:r>
            <a:r>
              <a:rPr lang="cs-CZ" sz="2000" b="1" dirty="0" err="1" smtClean="0">
                <a:solidFill>
                  <a:srgbClr val="261FAB"/>
                </a:solidFill>
              </a:rPr>
              <a:t>you</a:t>
            </a:r>
            <a:r>
              <a:rPr lang="cs-CZ" sz="2000" b="1" dirty="0" smtClean="0">
                <a:solidFill>
                  <a:srgbClr val="261FAB"/>
                </a:solidFill>
              </a:rPr>
              <a:t> a </a:t>
            </a:r>
            <a:r>
              <a:rPr lang="cs-CZ" sz="2000" b="1" dirty="0" err="1" smtClean="0">
                <a:solidFill>
                  <a:srgbClr val="261FAB"/>
                </a:solidFill>
              </a:rPr>
              <a:t>merry</a:t>
            </a:r>
            <a:r>
              <a:rPr lang="cs-CZ" sz="2000" b="1" dirty="0" smtClean="0">
                <a:solidFill>
                  <a:srgbClr val="261FAB"/>
                </a:solidFill>
              </a:rPr>
              <a:t> </a:t>
            </a:r>
            <a:r>
              <a:rPr lang="cs-CZ" sz="2000" b="1" dirty="0" err="1" smtClean="0">
                <a:solidFill>
                  <a:srgbClr val="261FAB"/>
                </a:solidFill>
              </a:rPr>
              <a:t>Christmas</a:t>
            </a:r>
            <a:r>
              <a:rPr lang="cs-CZ" sz="2000" b="1" dirty="0" smtClean="0">
                <a:solidFill>
                  <a:srgbClr val="261FAB"/>
                </a:solidFill>
              </a:rPr>
              <a:t>!</a:t>
            </a:r>
            <a:endParaRPr lang="cs-CZ" sz="2000" b="1" dirty="0">
              <a:solidFill>
                <a:srgbClr val="261FAB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2636912"/>
            <a:ext cx="36358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261FAB"/>
                </a:solidFill>
              </a:rPr>
              <a:t>We</a:t>
            </a:r>
            <a:r>
              <a:rPr lang="cs-CZ" sz="2000" b="1" dirty="0" smtClean="0">
                <a:solidFill>
                  <a:srgbClr val="261FAB"/>
                </a:solidFill>
              </a:rPr>
              <a:t> </a:t>
            </a:r>
            <a:r>
              <a:rPr lang="cs-CZ" sz="2000" b="1" dirty="0" err="1" smtClean="0">
                <a:solidFill>
                  <a:srgbClr val="261FAB"/>
                </a:solidFill>
              </a:rPr>
              <a:t>wish</a:t>
            </a:r>
            <a:r>
              <a:rPr lang="cs-CZ" sz="2000" b="1" dirty="0" smtClean="0">
                <a:solidFill>
                  <a:srgbClr val="261FAB"/>
                </a:solidFill>
              </a:rPr>
              <a:t> </a:t>
            </a:r>
            <a:r>
              <a:rPr lang="cs-CZ" sz="2000" b="1" dirty="0" err="1" smtClean="0">
                <a:solidFill>
                  <a:srgbClr val="261FAB"/>
                </a:solidFill>
              </a:rPr>
              <a:t>you</a:t>
            </a:r>
            <a:r>
              <a:rPr lang="cs-CZ" sz="2000" b="1" dirty="0" smtClean="0">
                <a:solidFill>
                  <a:srgbClr val="261FAB"/>
                </a:solidFill>
              </a:rPr>
              <a:t> a </a:t>
            </a:r>
            <a:r>
              <a:rPr lang="cs-CZ" sz="2000" b="1" dirty="0" err="1" smtClean="0">
                <a:solidFill>
                  <a:srgbClr val="261FAB"/>
                </a:solidFill>
              </a:rPr>
              <a:t>merry</a:t>
            </a:r>
            <a:r>
              <a:rPr lang="cs-CZ" sz="2000" b="1" dirty="0" smtClean="0">
                <a:solidFill>
                  <a:srgbClr val="261FAB"/>
                </a:solidFill>
              </a:rPr>
              <a:t> </a:t>
            </a:r>
            <a:r>
              <a:rPr lang="cs-CZ" sz="2000" b="1" dirty="0" err="1" smtClean="0">
                <a:solidFill>
                  <a:srgbClr val="261FAB"/>
                </a:solidFill>
              </a:rPr>
              <a:t>Christmas</a:t>
            </a:r>
            <a:r>
              <a:rPr lang="cs-CZ" sz="2000" b="1" dirty="0" smtClean="0">
                <a:solidFill>
                  <a:srgbClr val="261FAB"/>
                </a:solidFill>
              </a:rPr>
              <a:t> </a:t>
            </a:r>
            <a:r>
              <a:rPr lang="cs-CZ" sz="2000" b="1" dirty="0" err="1" smtClean="0">
                <a:solidFill>
                  <a:srgbClr val="261FAB"/>
                </a:solidFill>
              </a:rPr>
              <a:t>and</a:t>
            </a:r>
            <a:r>
              <a:rPr lang="cs-CZ" sz="2000" b="1" dirty="0" smtClean="0">
                <a:solidFill>
                  <a:srgbClr val="261FAB"/>
                </a:solidFill>
              </a:rPr>
              <a:t> a happy New </a:t>
            </a:r>
            <a:r>
              <a:rPr lang="cs-CZ" sz="2000" b="1" dirty="0" err="1" smtClean="0">
                <a:solidFill>
                  <a:srgbClr val="261FAB"/>
                </a:solidFill>
              </a:rPr>
              <a:t>Year</a:t>
            </a:r>
            <a:r>
              <a:rPr lang="cs-CZ" sz="2000" b="1" dirty="0" smtClean="0">
                <a:solidFill>
                  <a:srgbClr val="261FAB"/>
                </a:solidFill>
              </a:rPr>
              <a:t>!</a:t>
            </a:r>
            <a:endParaRPr lang="cs-CZ" sz="2000" dirty="0"/>
          </a:p>
        </p:txBody>
      </p:sp>
      <p:pic>
        <p:nvPicPr>
          <p:cNvPr id="6146" name="Picture 2" descr="C:\Users\pc\AppData\Local\Microsoft\Windows\Temporary Internet Files\Content.IE5\K0HXTQZM\MC90044179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2924944"/>
            <a:ext cx="2520280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340768"/>
            <a:ext cx="417646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Použité zdroje: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222</Words>
  <Application>Microsoft Office PowerPoint</Application>
  <PresentationFormat>Předvádění na obrazovce (4:3)</PresentationFormat>
  <Paragraphs>52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26</cp:revision>
  <dcterms:created xsi:type="dcterms:W3CDTF">2012-12-09T12:46:54Z</dcterms:created>
  <dcterms:modified xsi:type="dcterms:W3CDTF">2013-06-27T17:24:56Z</dcterms:modified>
</cp:coreProperties>
</file>