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5" r:id="rId2"/>
    <p:sldId id="276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71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CCCC"/>
    <a:srgbClr val="FF99FF"/>
    <a:srgbClr val="FF7C80"/>
    <a:srgbClr val="33CCCC"/>
    <a:srgbClr val="66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8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9CD4AD-3C8C-4C3C-AB16-FB7D64AF04A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A51DE-A74D-4BBB-A7A1-0C6ABDEB84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VM / DUM   číslo</a:t>
            </a:r>
            <a:endParaRPr lang="cs-CZ" smtClean="0">
              <a:latin typeface="Arial" pitchFamily="34" charset="0"/>
            </a:endParaRP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43BE8B4-6BFD-4F33-9218-7470F50DC2E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3A927-32F0-414C-A9B6-8DF61C4FA52F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EC3B7C-A31F-4001-A285-2FD7FFCF09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496944" cy="3240360"/>
          </a:xfrm>
        </p:spPr>
        <p:txBody>
          <a:bodyPr>
            <a:normAutofit fontScale="70000" lnSpcReduction="20000"/>
          </a:bodyPr>
          <a:lstStyle/>
          <a:p>
            <a:pPr lvl="0" algn="l">
              <a:lnSpc>
                <a:spcPct val="100000"/>
              </a:lnSpc>
              <a:spcAft>
                <a:spcPts val="0"/>
              </a:spcAft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Základní škola praktická Česká Třebová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Školou do života</a:t>
            </a:r>
          </a:p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CZ.1.07/1.4.00/21.2101 </a:t>
            </a:r>
          </a:p>
          <a:p>
            <a:pPr algn="l"/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II/2 Inovace a zkvalitnění výuky směřující k rozvoji výuky cizích jazyků</a:t>
            </a:r>
          </a:p>
          <a:p>
            <a:pPr algn="l"/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VY_22_INOVACE_01_18</a:t>
            </a:r>
            <a:r>
              <a:rPr lang="cs-CZ" sz="2800" dirty="0" smtClean="0"/>
              <a:t>_</a:t>
            </a:r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FRUIT</a:t>
            </a:r>
          </a:p>
          <a:p>
            <a:pPr algn="l"/>
            <a:r>
              <a:rPr lang="cs-CZ" sz="2800" dirty="0" smtClean="0"/>
              <a:t>AUTOR:  Mgr. </a:t>
            </a:r>
            <a:r>
              <a:rPr lang="cs-CZ" sz="3800" b="1" dirty="0" smtClean="0"/>
              <a:t>Lenka Balážová   </a:t>
            </a:r>
            <a:r>
              <a:rPr lang="cs-CZ" sz="2800" dirty="0" smtClean="0"/>
              <a:t>              </a:t>
            </a:r>
          </a:p>
          <a:p>
            <a:pPr algn="l"/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l">
              <a:lnSpc>
                <a:spcPct val="100000"/>
              </a:lnSpc>
              <a:spcAft>
                <a:spcPts val="0"/>
              </a:spcAft>
            </a:pPr>
            <a:endParaRPr lang="cs-CZ" sz="2400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="" xmlns:p14="http://schemas.microsoft.com/office/powerpoint/2010/main" val="1454710317"/>
      </p:ext>
    </p:extLst>
  </p:cSld>
  <p:clrMapOvr>
    <a:masterClrMapping/>
  </p:clrMapOvr>
  <p:transition advTm="4305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2286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400" dirty="0" smtClean="0"/>
              <a:t>ANOTACE</a:t>
            </a:r>
            <a:endParaRPr lang="cs-CZ" sz="1400" dirty="0"/>
          </a:p>
        </p:txBody>
      </p:sp>
      <p:graphicFrame>
        <p:nvGraphicFramePr>
          <p:cNvPr id="7216" name="Group 48"/>
          <p:cNvGraphicFramePr>
            <a:graphicFrameLocks noGrp="1"/>
          </p:cNvGraphicFramePr>
          <p:nvPr>
            <p:ph idx="1"/>
          </p:nvPr>
        </p:nvGraphicFramePr>
        <p:xfrm>
          <a:off x="395288" y="620713"/>
          <a:ext cx="7300912" cy="4404043"/>
        </p:xfrm>
        <a:graphic>
          <a:graphicData uri="http://schemas.openxmlformats.org/drawingml/2006/table">
            <a:tbl>
              <a:tblPr/>
              <a:tblGrid>
                <a:gridCol w="1871662"/>
                <a:gridCol w="5429250"/>
              </a:tblGrid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DUM   číslo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VV_22_INOVACE_01_18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vzdělávacího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Fruit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Lenka  Balážová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2. stupeň ZŠ praktická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PowerPoint 2007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určená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 procvičení slovní zásoby na téma Ovoce,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tvoření tvarů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jednotného a množného čísla,užití neurčitých členů a /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a ukazovacích zájmen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this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/ these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8112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Poznámky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Čas potřebný na prezentaci je asi 5 -10 min. Prezentaci spouštíme F5, ukončujeme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Esc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11295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  <a:solidFill>
            <a:srgbClr val="FF66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Fruit</a:t>
            </a:r>
            <a:r>
              <a:rPr lang="cs-CZ" dirty="0" smtClean="0"/>
              <a:t> [</a:t>
            </a:r>
            <a:r>
              <a:rPr lang="cs-CZ" dirty="0" err="1" smtClean="0"/>
              <a:t>fru</a:t>
            </a:r>
            <a:r>
              <a:rPr lang="cs-CZ" dirty="0" smtClean="0"/>
              <a:t>:t]</a:t>
            </a:r>
            <a:endParaRPr lang="cs-CZ" dirty="0"/>
          </a:p>
        </p:txBody>
      </p:sp>
      <p:pic>
        <p:nvPicPr>
          <p:cNvPr id="1026" name="Picture 2" descr="F:\DCIM\100OLYMP\P824154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33CCCC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                      a </a:t>
            </a:r>
            <a:r>
              <a:rPr lang="cs-CZ" dirty="0" err="1" smtClean="0"/>
              <a:t>banana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err="1"/>
              <a:t>b</a:t>
            </a:r>
            <a:r>
              <a:rPr lang="cs-CZ" dirty="0" err="1" smtClean="0"/>
              <a:t>anana</a:t>
            </a:r>
            <a:r>
              <a:rPr lang="cs-CZ" u="sng" dirty="0" err="1" smtClean="0"/>
              <a:t>s</a:t>
            </a:r>
            <a:endParaRPr lang="cs-CZ" u="sng" dirty="0"/>
          </a:p>
        </p:txBody>
      </p:sp>
      <p:pic>
        <p:nvPicPr>
          <p:cNvPr id="1026" name="Picture 2" descr="F:\DCIM\100OLYMP\P823149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492896"/>
            <a:ext cx="4040188" cy="3600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028" name="Picture 4" descr="F:\DCIM\100OLYMP\P8231543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40415" y="2492896"/>
            <a:ext cx="3850995" cy="36332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                       </a:t>
            </a:r>
            <a:r>
              <a:rPr lang="cs-CZ" dirty="0" err="1" smtClean="0">
                <a:solidFill>
                  <a:srgbClr val="FF6600"/>
                </a:solidFill>
              </a:rPr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                     </a:t>
            </a:r>
            <a:r>
              <a:rPr lang="cs-CZ" dirty="0" err="1"/>
              <a:t>o</a:t>
            </a:r>
            <a:r>
              <a:rPr lang="cs-CZ" dirty="0" err="1" smtClean="0"/>
              <a:t>range</a:t>
            </a:r>
            <a:r>
              <a:rPr lang="cs-CZ" u="sng" dirty="0" err="1" smtClean="0"/>
              <a:t>s</a:t>
            </a:r>
            <a:endParaRPr lang="cs-CZ" u="sng" dirty="0"/>
          </a:p>
        </p:txBody>
      </p:sp>
      <p:pic>
        <p:nvPicPr>
          <p:cNvPr id="2050" name="Picture 2" descr="F:\DCIM\100OLYMP\P823150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45980"/>
            <a:ext cx="4040188" cy="3609078"/>
          </a:xfrm>
          <a:prstGeom prst="rect">
            <a:avLst/>
          </a:prstGeom>
          <a:noFill/>
        </p:spPr>
      </p:pic>
      <p:pic>
        <p:nvPicPr>
          <p:cNvPr id="2051" name="Picture 3" descr="F:\DCIM\100OLYMP\P8231507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348880"/>
            <a:ext cx="4041775" cy="36003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´s </a:t>
            </a:r>
            <a:r>
              <a:rPr lang="cs-CZ" b="1" dirty="0" err="1" smtClean="0"/>
              <a:t>this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7C8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        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7C8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            These are </a:t>
            </a:r>
            <a:r>
              <a:rPr lang="cs-CZ" dirty="0" err="1" smtClean="0"/>
              <a:t>apple</a:t>
            </a:r>
            <a:r>
              <a:rPr lang="cs-CZ" u="sng" dirty="0" err="1" smtClean="0"/>
              <a:t>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F:\DCIM\100OLYMP\P823151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62927"/>
            <a:ext cx="4040188" cy="3175184"/>
          </a:xfrm>
          <a:prstGeom prst="rect">
            <a:avLst/>
          </a:prstGeom>
          <a:noFill/>
        </p:spPr>
      </p:pic>
      <p:pic>
        <p:nvPicPr>
          <p:cNvPr id="3075" name="Picture 3" descr="F:\DCIM\100OLYMP\P8231514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564905"/>
            <a:ext cx="4041775" cy="31683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´s </a:t>
            </a:r>
            <a:r>
              <a:rPr lang="cs-CZ" b="1" dirty="0" err="1" smtClean="0"/>
              <a:t>this</a:t>
            </a:r>
            <a:r>
              <a:rPr lang="cs-CZ" b="1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                 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pear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   These are </a:t>
            </a:r>
            <a:r>
              <a:rPr lang="cs-CZ" dirty="0" err="1" smtClean="0"/>
              <a:t>pear</a:t>
            </a:r>
            <a:r>
              <a:rPr lang="cs-CZ" u="sng" dirty="0" err="1" smtClean="0"/>
              <a:t>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F:\DCIM\100OLYMP\P823150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420887"/>
            <a:ext cx="4040188" cy="3456385"/>
          </a:xfrm>
          <a:prstGeom prst="rect">
            <a:avLst/>
          </a:prstGeom>
          <a:noFill/>
        </p:spPr>
      </p:pic>
      <p:pic>
        <p:nvPicPr>
          <p:cNvPr id="4099" name="Picture 3" descr="F:\DCIM\100OLYMP\P8231509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420888"/>
            <a:ext cx="4041775" cy="34563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´s </a:t>
            </a:r>
            <a:r>
              <a:rPr lang="cs-CZ" b="1" dirty="0" err="1" smtClean="0"/>
              <a:t>this</a:t>
            </a:r>
            <a:r>
              <a:rPr lang="cs-CZ" b="1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plum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These are </a:t>
            </a:r>
            <a:r>
              <a:rPr lang="cs-CZ" dirty="0" err="1" smtClean="0"/>
              <a:t>plum</a:t>
            </a:r>
            <a:r>
              <a:rPr lang="cs-CZ" u="sng" dirty="0" err="1" smtClean="0"/>
              <a:t>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F:\DCIM\100OLYMP\P823151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420888"/>
            <a:ext cx="4040188" cy="3559946"/>
          </a:xfrm>
          <a:prstGeom prst="rect">
            <a:avLst/>
          </a:prstGeom>
          <a:noFill/>
        </p:spPr>
      </p:pic>
      <p:pic>
        <p:nvPicPr>
          <p:cNvPr id="5124" name="Picture 4" descr="F:\DCIM\100OLYMP\P8231511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391918"/>
            <a:ext cx="4041775" cy="35573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´s </a:t>
            </a:r>
            <a:r>
              <a:rPr lang="cs-CZ" b="1" dirty="0" err="1" smtClean="0"/>
              <a:t>this</a:t>
            </a:r>
            <a:r>
              <a:rPr lang="cs-CZ" b="1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99FF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peach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99FF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These are </a:t>
            </a:r>
            <a:r>
              <a:rPr lang="cs-CZ" dirty="0" err="1" smtClean="0"/>
              <a:t>peach</a:t>
            </a:r>
            <a:r>
              <a:rPr lang="cs-CZ" u="sng" dirty="0" err="1" smtClean="0"/>
              <a:t>es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 descr="F:\DCIM\100OLYMP\P82315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495314"/>
            <a:ext cx="4040188" cy="3310410"/>
          </a:xfrm>
          <a:prstGeom prst="rect">
            <a:avLst/>
          </a:prstGeom>
          <a:noFill/>
        </p:spPr>
      </p:pic>
      <p:pic>
        <p:nvPicPr>
          <p:cNvPr id="6148" name="Picture 4" descr="F:\DCIM\100OLYMP\P8231505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492896"/>
            <a:ext cx="4041775" cy="33123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´s </a:t>
            </a:r>
            <a:r>
              <a:rPr lang="cs-CZ" b="1" dirty="0" err="1" smtClean="0"/>
              <a:t>this</a:t>
            </a:r>
            <a:r>
              <a:rPr lang="cs-CZ" b="1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lemon.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C000"/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These are </a:t>
            </a:r>
            <a:r>
              <a:rPr lang="cs-CZ" dirty="0" err="1" smtClean="0"/>
              <a:t>lemon</a:t>
            </a:r>
            <a:r>
              <a:rPr lang="cs-CZ" u="sng" dirty="0" err="1" smtClean="0"/>
              <a:t>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F:\DCIM\100OLYMP\P824155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06665"/>
            <a:ext cx="4040188" cy="3287707"/>
          </a:xfrm>
          <a:prstGeom prst="rect">
            <a:avLst/>
          </a:prstGeom>
          <a:noFill/>
        </p:spPr>
      </p:pic>
      <p:pic>
        <p:nvPicPr>
          <p:cNvPr id="2051" name="Picture 3" descr="F:\DCIM\100OLYMP\P8241553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492896"/>
            <a:ext cx="4041775" cy="33123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´s </a:t>
            </a:r>
            <a:r>
              <a:rPr lang="cs-CZ" b="1" dirty="0" err="1" smtClean="0"/>
              <a:t>this</a:t>
            </a:r>
            <a:r>
              <a:rPr lang="cs-CZ" b="1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FFCCCC"/>
          </a:solidFill>
          <a:ln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strawberry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CCCC"/>
          </a:solidFill>
          <a:ln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cs-CZ" dirty="0" smtClean="0"/>
              <a:t>These are </a:t>
            </a:r>
            <a:r>
              <a:rPr lang="cs-CZ" dirty="0" err="1" smtClean="0"/>
              <a:t>grapes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9NFOZY6T\MP9004006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276872"/>
            <a:ext cx="3240360" cy="3481192"/>
          </a:xfrm>
          <a:prstGeom prst="rect">
            <a:avLst/>
          </a:prstGeom>
          <a:noFill/>
        </p:spPr>
      </p:pic>
      <p:pic>
        <p:nvPicPr>
          <p:cNvPr id="11" name="Picture 2" descr="F:\DCIM\100OLYMP\P8231515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276872"/>
            <a:ext cx="4039985" cy="345809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88640"/>
            <a:ext cx="51125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Použité Zdroje:</a:t>
            </a:r>
            <a:endParaRPr lang="en-US" b="1" dirty="0" smtClean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endParaRPr lang="en-US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  <a:p>
            <a:r>
              <a:rPr lang="en-US" b="1" dirty="0" err="1" smtClean="0">
                <a:latin typeface="Arial Black" pitchFamily="34" charset="0"/>
                <a:cs typeface="Aharoni" pitchFamily="2" charset="-79"/>
              </a:rPr>
              <a:t>Fotografie</a:t>
            </a:r>
            <a:r>
              <a:rPr lang="en-US" b="1" dirty="0" smtClean="0">
                <a:latin typeface="Arial Black" pitchFamily="34" charset="0"/>
                <a:cs typeface="Aharoni" pitchFamily="2" charset="-79"/>
              </a:rPr>
              <a:t> </a:t>
            </a:r>
            <a:r>
              <a:rPr lang="en-US" b="1" dirty="0" err="1" smtClean="0">
                <a:latin typeface="Arial Black" pitchFamily="34" charset="0"/>
                <a:cs typeface="Aharoni" pitchFamily="2" charset="-79"/>
              </a:rPr>
              <a:t>autora</a:t>
            </a:r>
            <a:r>
              <a:rPr lang="en-US" b="1" dirty="0" smtClean="0">
                <a:latin typeface="Arial Black" pitchFamily="34" charset="0"/>
                <a:cs typeface="Aharoni" pitchFamily="2" charset="-79"/>
              </a:rPr>
              <a:t> </a:t>
            </a:r>
            <a:endParaRPr lang="cs-CZ" b="1" dirty="0" smtClean="0">
              <a:latin typeface="Arial Black" pitchFamily="34" charset="0"/>
              <a:cs typeface="Aharoni" pitchFamily="2" charset="-79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225</Words>
  <Application>Microsoft Office PowerPoint</Application>
  <PresentationFormat>Předvádění na obrazovce (4:3)</PresentationFormat>
  <Paragraphs>59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Fruit [fru:t]</vt:lpstr>
      <vt:lpstr>What is this?</vt:lpstr>
      <vt:lpstr>What is this?</vt:lpstr>
      <vt:lpstr>What´s this?</vt:lpstr>
      <vt:lpstr>What´s this?</vt:lpstr>
      <vt:lpstr>What´s this?</vt:lpstr>
      <vt:lpstr>What´s this?</vt:lpstr>
      <vt:lpstr>What´s this?</vt:lpstr>
      <vt:lpstr>What´s this?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17</cp:revision>
  <dcterms:created xsi:type="dcterms:W3CDTF">2012-08-23T17:01:55Z</dcterms:created>
  <dcterms:modified xsi:type="dcterms:W3CDTF">2013-06-27T18:07:31Z</dcterms:modified>
</cp:coreProperties>
</file>