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72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8" autoAdjust="0"/>
    <p:restoredTop sz="94638" autoAdjust="0"/>
  </p:normalViewPr>
  <p:slideViewPr>
    <p:cSldViewPr>
      <p:cViewPr varScale="1">
        <p:scale>
          <a:sx n="86" d="100"/>
          <a:sy n="86" d="100"/>
        </p:scale>
        <p:origin x="-148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27ACD-CF32-4411-9441-BFA9528905D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70A7B-F3D9-45C4-AACA-6BE167C904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10E54EA-EE5E-4B63-BCC6-0B0D882164E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E4BF2EF-AFDA-4ACF-B086-CCCB0401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573016"/>
            <a:ext cx="8712968" cy="3284984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</a:t>
            </a:r>
            <a:r>
              <a:rPr lang="cs-CZ" sz="29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škola praktická Česká Třebová</a:t>
            </a:r>
          </a:p>
          <a:p>
            <a:pPr algn="l"/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9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Školou do života</a:t>
            </a:r>
          </a:p>
          <a:p>
            <a:pPr algn="l"/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9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CZ.1.07/1.4.00/21.2101 </a:t>
            </a:r>
          </a:p>
          <a:p>
            <a:pPr algn="l"/>
            <a:r>
              <a:rPr lang="cs-CZ" sz="29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9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VY_22_INOVACE_01_19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_</a:t>
            </a:r>
            <a:r>
              <a:rPr lang="cs-CZ" sz="29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VEGETABLES</a:t>
            </a:r>
          </a:p>
          <a:p>
            <a:pPr algn="l"/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 Mgr. </a:t>
            </a:r>
            <a:r>
              <a:rPr lang="cs-CZ" sz="29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Lenka Balážová   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   </a:t>
            </a:r>
            <a:r>
              <a:rPr lang="cs-CZ" sz="2800" dirty="0" smtClean="0"/>
              <a:t>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5179378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VY_22_INOVACE_01_19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Vegetables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 Stupeň ZŠ praktická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(popis materiálu)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k upevnění slovní zásoby na téma Zelenina. Každý snímek obsahuje dva obrázky téhož druhu zeleniny s textem v jednotném a množném čísle a zároveň procvičují otázku Máš rád…? A  krátkou odpověď – Ano, mám. / Ne, nemám. Postupně však  ve  větách a odpovědích chybí některá slova- žáci doplňují.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like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…?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Yes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I do. No, I don´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cs-CZ" dirty="0" err="1" smtClean="0"/>
              <a:t>VegetableS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09725"/>
            <a:ext cx="6768752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 rot="19429268">
            <a:off x="605755" y="2603554"/>
            <a:ext cx="35658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you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like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vegetables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A POTATO           POTATOES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085184"/>
            <a:ext cx="3520440" cy="123941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potatoes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178808" y="5445224"/>
            <a:ext cx="3520440" cy="879376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,I do.        No, I don´t</a:t>
            </a:r>
            <a:endParaRPr lang="cs-CZ" dirty="0"/>
          </a:p>
        </p:txBody>
      </p:sp>
      <p:pic>
        <p:nvPicPr>
          <p:cNvPr id="1026" name="Picture 2" descr="F:\DCIM\100OLYMP\P8231517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7544" y="1700808"/>
            <a:ext cx="3521075" cy="2640806"/>
          </a:xfrm>
          <a:prstGeom prst="rect">
            <a:avLst/>
          </a:prstGeom>
          <a:noFill/>
        </p:spPr>
      </p:pic>
      <p:pic>
        <p:nvPicPr>
          <p:cNvPr id="1027" name="Picture 3" descr="F:\DCIM\100OLYMP\P8231518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283968" y="1700808"/>
            <a:ext cx="3521075" cy="2640806"/>
          </a:xfrm>
          <a:prstGeom prst="rect">
            <a:avLst/>
          </a:prstGeom>
          <a:noFill/>
        </p:spPr>
      </p:pic>
      <p:pic>
        <p:nvPicPr>
          <p:cNvPr id="4" name="Picture 2" descr="C:\Users\pc\AppData\Local\Microsoft\Windows\Temporary Internet Files\Content.IE5\6CPHOVQT\MC9004331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085184"/>
            <a:ext cx="1400200" cy="1296144"/>
          </a:xfrm>
          <a:prstGeom prst="rect">
            <a:avLst/>
          </a:prstGeom>
          <a:noFill/>
        </p:spPr>
      </p:pic>
      <p:pic>
        <p:nvPicPr>
          <p:cNvPr id="6" name="Picture 3" descr="C:\Users\pc\AppData\Local\Microsoft\Windows\Temporary Internet Files\Content.IE5\9NFOZY6T\MC9004331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5085184"/>
            <a:ext cx="1368152" cy="13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a  </a:t>
            </a:r>
            <a:r>
              <a:rPr lang="cs-CZ" dirty="0" err="1" smtClean="0"/>
              <a:t>Pepper</a:t>
            </a:r>
            <a:r>
              <a:rPr lang="cs-CZ" dirty="0" smtClean="0"/>
              <a:t>            </a:t>
            </a:r>
            <a:r>
              <a:rPr lang="cs-CZ" dirty="0" err="1" smtClean="0"/>
              <a:t>peppers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301208"/>
            <a:ext cx="3520440" cy="102339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Do _ _ _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peppers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178808" y="5301208"/>
            <a:ext cx="3520440" cy="102339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</a:t>
            </a:r>
            <a:r>
              <a:rPr lang="cs-CZ" sz="2000" dirty="0" err="1" smtClean="0"/>
              <a:t>Yes</a:t>
            </a:r>
            <a:r>
              <a:rPr lang="cs-CZ" sz="2000" dirty="0" smtClean="0"/>
              <a:t>, I do.        No, I don´</a:t>
            </a:r>
            <a:r>
              <a:rPr lang="cs-CZ" sz="2000" dirty="0" err="1" smtClean="0"/>
              <a:t>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2050" name="Picture 2" descr="F:\DCIM\100OLYMP\P8231522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7544" y="1844824"/>
            <a:ext cx="3521075" cy="2640806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</p:pic>
      <p:pic>
        <p:nvPicPr>
          <p:cNvPr id="2051" name="Picture 3" descr="F:\DCIM\100OLYMP\P8231523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355976" y="1844824"/>
            <a:ext cx="3521075" cy="2640806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   a </a:t>
            </a:r>
            <a:r>
              <a:rPr lang="cs-CZ" sz="4400" dirty="0" err="1" smtClean="0"/>
              <a:t>carrot</a:t>
            </a:r>
            <a:r>
              <a:rPr lang="cs-CZ" sz="4400" dirty="0" smtClean="0"/>
              <a:t>      </a:t>
            </a:r>
            <a:r>
              <a:rPr lang="cs-CZ" sz="4400" dirty="0" err="1" smtClean="0"/>
              <a:t>carrots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229200"/>
            <a:ext cx="3520440" cy="10954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_ _ _ _ </a:t>
            </a:r>
            <a:r>
              <a:rPr lang="cs-CZ" sz="2400" dirty="0" err="1" smtClean="0"/>
              <a:t>carrots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178808" y="5229200"/>
            <a:ext cx="3520440" cy="10954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</a:t>
            </a:r>
            <a:r>
              <a:rPr lang="cs-CZ" sz="2000" dirty="0" err="1" smtClean="0"/>
              <a:t>Yes</a:t>
            </a:r>
            <a:r>
              <a:rPr lang="cs-CZ" sz="2000" dirty="0" smtClean="0"/>
              <a:t>, I _ _.        No, I don´</a:t>
            </a:r>
            <a:r>
              <a:rPr lang="cs-CZ" sz="2000" dirty="0" err="1" smtClean="0"/>
              <a:t>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3074" name="Picture 2" descr="F:\DCIM\100OLYMP\P8231524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7544" y="1844824"/>
            <a:ext cx="3521075" cy="2640806"/>
          </a:xfrm>
          <a:prstGeom prst="rect">
            <a:avLst/>
          </a:prstGeom>
          <a:noFill/>
        </p:spPr>
      </p:pic>
      <p:pic>
        <p:nvPicPr>
          <p:cNvPr id="3076" name="Picture 4" descr="F:\DCIM\100OLYMP\P8231526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139952" y="1844824"/>
            <a:ext cx="3521075" cy="26408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 </a:t>
            </a:r>
            <a:r>
              <a:rPr lang="cs-CZ" dirty="0" err="1" smtClean="0"/>
              <a:t>cucumber</a:t>
            </a:r>
            <a:r>
              <a:rPr lang="cs-CZ" dirty="0" smtClean="0"/>
              <a:t>      </a:t>
            </a:r>
            <a:r>
              <a:rPr lang="cs-CZ" dirty="0" err="1" smtClean="0"/>
              <a:t>cucumbers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229200"/>
            <a:ext cx="3682752" cy="10954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_ _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cucumbers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178808" y="5229200"/>
            <a:ext cx="3520440" cy="1095400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Yes</a:t>
            </a:r>
            <a:r>
              <a:rPr lang="cs-CZ" sz="2000" dirty="0" smtClean="0"/>
              <a:t>, I do.       No, I  _ _ _ _.</a:t>
            </a:r>
            <a:endParaRPr lang="cs-CZ" sz="2000" dirty="0"/>
          </a:p>
        </p:txBody>
      </p:sp>
      <p:pic>
        <p:nvPicPr>
          <p:cNvPr id="4098" name="Picture 2" descr="F:\DCIM\100OLYMP\P8231527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7544" y="1988840"/>
            <a:ext cx="3521075" cy="2640806"/>
          </a:xfrm>
          <a:prstGeom prst="rect">
            <a:avLst/>
          </a:prstGeom>
          <a:noFill/>
        </p:spPr>
      </p:pic>
      <p:pic>
        <p:nvPicPr>
          <p:cNvPr id="4099" name="Picture 3" descr="F:\DCIM\100OLYMP\P8231528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211960" y="1988840"/>
            <a:ext cx="3521075" cy="26408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A </a:t>
            </a:r>
            <a:r>
              <a:rPr lang="cs-CZ" dirty="0" err="1" smtClean="0"/>
              <a:t>tomato</a:t>
            </a:r>
            <a:r>
              <a:rPr lang="cs-CZ" dirty="0" smtClean="0"/>
              <a:t>        </a:t>
            </a:r>
            <a:r>
              <a:rPr lang="cs-CZ" dirty="0" err="1" smtClean="0"/>
              <a:t>tomatoes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5013176"/>
            <a:ext cx="4283968" cy="131142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200" dirty="0" smtClean="0"/>
              <a:t>Do </a:t>
            </a:r>
            <a:r>
              <a:rPr lang="cs-CZ" sz="2200" dirty="0" err="1" smtClean="0"/>
              <a:t>you</a:t>
            </a:r>
            <a:r>
              <a:rPr lang="cs-CZ" sz="2200" dirty="0" smtClean="0"/>
              <a:t> </a:t>
            </a:r>
            <a:r>
              <a:rPr lang="cs-CZ" sz="2200" dirty="0" smtClean="0">
                <a:solidFill>
                  <a:schemeClr val="accent2">
                    <a:lumMod val="50000"/>
                  </a:schemeClr>
                </a:solidFill>
              </a:rPr>
              <a:t>_ _ _ _  </a:t>
            </a:r>
            <a:r>
              <a:rPr lang="cs-CZ" sz="2200" dirty="0" smtClean="0"/>
              <a:t>_ _ _ _ _ _ _ _? </a:t>
            </a:r>
            <a:endParaRPr lang="cs-CZ" sz="2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283968" y="5013176"/>
            <a:ext cx="3600400" cy="131142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Yes</a:t>
            </a:r>
            <a:r>
              <a:rPr lang="cs-CZ" sz="2000" dirty="0" smtClean="0"/>
              <a:t>, _ 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_ _</a:t>
            </a:r>
            <a:r>
              <a:rPr lang="cs-CZ" sz="2000" dirty="0" smtClean="0"/>
              <a:t>.  No, _ 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_ _ _´_.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3" name="Picture 3" descr="F:\DCIM\100OLYMP\P8231541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7544" y="1916832"/>
            <a:ext cx="3521075" cy="2640806"/>
          </a:xfrm>
          <a:prstGeom prst="rect">
            <a:avLst/>
          </a:prstGeom>
          <a:noFill/>
        </p:spPr>
      </p:pic>
      <p:pic>
        <p:nvPicPr>
          <p:cNvPr id="5122" name="Picture 2" descr="F:\DCIM\100OLYMP\P8231546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211960" y="1916832"/>
            <a:ext cx="3521075" cy="26408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r>
              <a:rPr lang="cs-CZ" dirty="0" smtClean="0"/>
              <a:t>            </a:t>
            </a:r>
            <a:r>
              <a:rPr lang="cs-CZ" dirty="0" err="1" smtClean="0"/>
              <a:t>onions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229200"/>
            <a:ext cx="3520440" cy="10954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_________________?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067944" y="5229200"/>
            <a:ext cx="3744416" cy="1095400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Yes</a:t>
            </a:r>
            <a:r>
              <a:rPr lang="cs-CZ" sz="2000" dirty="0" smtClean="0"/>
              <a:t>, ______.  No, ________.</a:t>
            </a:r>
            <a:endParaRPr lang="cs-CZ" sz="2000" dirty="0"/>
          </a:p>
        </p:txBody>
      </p:sp>
      <p:pic>
        <p:nvPicPr>
          <p:cNvPr id="6146" name="Picture 2" descr="F:\DCIM\100OLYMP\P8231533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95536" y="1988840"/>
            <a:ext cx="3521075" cy="2640806"/>
          </a:xfrm>
          <a:prstGeom prst="rect">
            <a:avLst/>
          </a:prstGeom>
          <a:noFill/>
        </p:spPr>
      </p:pic>
      <p:pic>
        <p:nvPicPr>
          <p:cNvPr id="6147" name="Picture 3" descr="F:\DCIM\100OLYMP\P823153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139952" y="1988840"/>
            <a:ext cx="3521075" cy="26408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355160" cy="1143000"/>
          </a:xfrm>
        </p:spPr>
        <p:txBody>
          <a:bodyPr/>
          <a:lstStyle/>
          <a:p>
            <a:r>
              <a:rPr lang="cs-CZ" dirty="0" smtClean="0"/>
              <a:t>a  </a:t>
            </a:r>
            <a:r>
              <a:rPr lang="cs-CZ" dirty="0" err="1" smtClean="0"/>
              <a:t>Watermelon</a:t>
            </a:r>
            <a:r>
              <a:rPr lang="cs-CZ" dirty="0" smtClean="0"/>
              <a:t>    a  </a:t>
            </a:r>
            <a:r>
              <a:rPr lang="cs-CZ" dirty="0" err="1" smtClean="0"/>
              <a:t>pumpkin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229200"/>
            <a:ext cx="3520440" cy="10954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watermelons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178808" y="5229200"/>
            <a:ext cx="3520440" cy="1095400"/>
          </a:xfrm>
        </p:spPr>
        <p:txBody>
          <a:bodyPr>
            <a:normAutofit fontScale="92500" lnSpcReduction="2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u="sng" dirty="0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pumpkins</a:t>
            </a:r>
            <a:r>
              <a:rPr lang="cs-CZ" sz="2400" dirty="0" smtClean="0"/>
              <a:t>.</a:t>
            </a:r>
          </a:p>
          <a:p>
            <a:pPr algn="l"/>
            <a:r>
              <a:rPr lang="cs-CZ" sz="2400" dirty="0" smtClean="0"/>
              <a:t>   </a:t>
            </a:r>
            <a:r>
              <a:rPr lang="cs-CZ" sz="2400" u="sng" dirty="0" smtClean="0"/>
              <a:t>(do not)</a:t>
            </a: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7170" name="Picture 2" descr="F:\DCIM\100OLYMP\P8231516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283968" y="1916832"/>
            <a:ext cx="3521075" cy="2736304"/>
          </a:xfrm>
          <a:prstGeom prst="rect">
            <a:avLst/>
          </a:prstGeom>
          <a:noFill/>
        </p:spPr>
      </p:pic>
      <p:pic>
        <p:nvPicPr>
          <p:cNvPr id="7171" name="Picture 3" descr="F:\DCIM\100OLYMP\P8231547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7544" y="1916832"/>
            <a:ext cx="3521075" cy="276989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4797152"/>
            <a:ext cx="7272808" cy="492443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   Do  </a:t>
            </a:r>
            <a:r>
              <a:rPr lang="cs-CZ" sz="2600" b="1" dirty="0" err="1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you</a:t>
            </a:r>
            <a:r>
              <a:rPr lang="cs-CZ" sz="2600" b="1" dirty="0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  </a:t>
            </a:r>
            <a:r>
              <a:rPr lang="cs-CZ" sz="2600" b="1" dirty="0" err="1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like</a:t>
            </a:r>
            <a:r>
              <a:rPr lang="cs-CZ" sz="2600" b="1" dirty="0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  </a:t>
            </a:r>
            <a:r>
              <a:rPr lang="cs-CZ" sz="2600" b="1" dirty="0" err="1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watermelons</a:t>
            </a:r>
            <a:r>
              <a:rPr lang="cs-CZ" sz="2600" b="1" dirty="0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  </a:t>
            </a:r>
            <a:r>
              <a:rPr lang="cs-CZ" sz="2600" b="1" dirty="0" err="1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and</a:t>
            </a:r>
            <a:r>
              <a:rPr lang="cs-CZ" sz="2600" b="1" dirty="0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  </a:t>
            </a:r>
            <a:r>
              <a:rPr lang="cs-CZ" sz="2600" b="1" dirty="0" err="1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pumpkins</a:t>
            </a:r>
            <a:r>
              <a:rPr lang="cs-CZ" sz="2600" b="1" dirty="0" smtClean="0">
                <a:solidFill>
                  <a:schemeClr val="accent4"/>
                </a:solidFill>
                <a:latin typeface="Arial Rounded MT Bold" pitchFamily="34" charset="0"/>
                <a:cs typeface="Arial" pitchFamily="34" charset="0"/>
              </a:rPr>
              <a:t>?</a:t>
            </a:r>
            <a:endParaRPr lang="cs-CZ" sz="2600" b="1" dirty="0">
              <a:solidFill>
                <a:schemeClr val="accent4"/>
              </a:solidFill>
              <a:latin typeface="Arial Rounded MT Bold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a </a:t>
            </a:r>
            <a:r>
              <a:rPr lang="cs-CZ" dirty="0" err="1" smtClean="0"/>
              <a:t>lettuce</a:t>
            </a:r>
            <a:r>
              <a:rPr lang="cs-CZ" dirty="0" smtClean="0"/>
              <a:t>           A </a:t>
            </a:r>
            <a:r>
              <a:rPr lang="cs-CZ" dirty="0" err="1" smtClean="0"/>
              <a:t>broccoli</a:t>
            </a:r>
            <a:endParaRPr lang="cs-CZ" dirty="0"/>
          </a:p>
        </p:txBody>
      </p:sp>
      <p:pic>
        <p:nvPicPr>
          <p:cNvPr id="8194" name="Picture 2" descr="F:\DCIM\100OLYMP\P8231521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7544" y="1556792"/>
            <a:ext cx="3521075" cy="2884264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39" name="Picture 15" descr="C:\Users\pc\AppData\Local\Microsoft\Windows\Temporary Internet Files\Content.IE5\FQC2ADOA\MP9003878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484784"/>
            <a:ext cx="3657600" cy="3168352"/>
          </a:xfrm>
          <a:prstGeom prst="rect">
            <a:avLst/>
          </a:prstGeom>
          <a:noFill/>
        </p:spPr>
      </p:pic>
      <p:pic>
        <p:nvPicPr>
          <p:cNvPr id="1047" name="Picture 23" descr="C:\Users\pc\AppData\Local\Microsoft\Windows\Temporary Internet Files\Content.IE5\NZNAWRNC\MC9004375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581128"/>
            <a:ext cx="1866900" cy="1597025"/>
          </a:xfrm>
          <a:prstGeom prst="rect">
            <a:avLst/>
          </a:prstGeom>
          <a:noFill/>
        </p:spPr>
      </p:pic>
      <p:sp>
        <p:nvSpPr>
          <p:cNvPr id="29" name="Obláček 28"/>
          <p:cNvSpPr/>
          <p:nvPr/>
        </p:nvSpPr>
        <p:spPr>
          <a:xfrm>
            <a:off x="2267744" y="4797152"/>
            <a:ext cx="1656184" cy="1116704"/>
          </a:xfrm>
          <a:prstGeom prst="cloudCallout">
            <a:avLst>
              <a:gd name="adj1" fmla="val -93313"/>
              <a:gd name="adj2" fmla="val 11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lettuce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53" name="Picture 29" descr="C:\Users\pc\AppData\Local\Microsoft\Windows\Temporary Internet Files\Content.IE5\FQC2ADOA\MC9004343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4653136"/>
            <a:ext cx="1870075" cy="1679575"/>
          </a:xfrm>
          <a:prstGeom prst="rect">
            <a:avLst/>
          </a:prstGeom>
          <a:noFill/>
        </p:spPr>
      </p:pic>
      <p:sp>
        <p:nvSpPr>
          <p:cNvPr id="36" name="Obláček 35"/>
          <p:cNvSpPr/>
          <p:nvPr/>
        </p:nvSpPr>
        <p:spPr>
          <a:xfrm>
            <a:off x="5868144" y="4581128"/>
            <a:ext cx="2016224" cy="1584176"/>
          </a:xfrm>
          <a:prstGeom prst="cloudCallout">
            <a:avLst>
              <a:gd name="adj1" fmla="val -105890"/>
              <a:gd name="adj2" fmla="val 183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don´t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broccoli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1477328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Použité Zdroje:</a:t>
            </a:r>
            <a:endParaRPr lang="en-US" b="1" dirty="0" smtClean="0">
              <a:solidFill>
                <a:schemeClr val="accent5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  <a:p>
            <a:endParaRPr lang="en-US" b="1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cs-CZ" b="1" dirty="0" smtClean="0">
                <a:latin typeface="Arial Black" pitchFamily="34" charset="0"/>
                <a:cs typeface="Aharoni" pitchFamily="2" charset="-79"/>
              </a:rPr>
              <a:t>                                                Vlastní f</a:t>
            </a:r>
            <a:r>
              <a:rPr lang="en-US" b="1" dirty="0" err="1" smtClean="0">
                <a:latin typeface="Arial Black" pitchFamily="34" charset="0"/>
                <a:cs typeface="Aharoni" pitchFamily="2" charset="-79"/>
              </a:rPr>
              <a:t>otografie</a:t>
            </a:r>
            <a:r>
              <a:rPr lang="en-US" b="1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en-US" b="1" dirty="0" err="1" smtClean="0">
                <a:latin typeface="Arial Black" pitchFamily="34" charset="0"/>
                <a:cs typeface="Aharoni" pitchFamily="2" charset="-79"/>
              </a:rPr>
              <a:t>autora</a:t>
            </a:r>
            <a:endParaRPr lang="cs-CZ" b="1" dirty="0" smtClean="0">
              <a:latin typeface="Arial Black" pitchFamily="34" charset="0"/>
              <a:cs typeface="Aharoni" pitchFamily="2" charset="-79"/>
            </a:endParaRPr>
          </a:p>
          <a:p>
            <a:r>
              <a:rPr lang="en-US" b="1" dirty="0" smtClean="0">
                <a:latin typeface="Arial Black" pitchFamily="34" charset="0"/>
                <a:cs typeface="Aharoni" pitchFamily="2" charset="-79"/>
              </a:rPr>
              <a:t> </a:t>
            </a:r>
            <a:endParaRPr lang="cs-CZ" b="1" dirty="0" smtClean="0"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11760" y="3284984"/>
            <a:ext cx="3636413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424</TotalTime>
  <Words>348</Words>
  <Application>Microsoft Office PowerPoint</Application>
  <PresentationFormat>Předvádění na obrazovce (4:3)</PresentationFormat>
  <Paragraphs>68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ANOTACE</vt:lpstr>
      <vt:lpstr>VegetableS</vt:lpstr>
      <vt:lpstr>     A POTATO           POTATOES</vt:lpstr>
      <vt:lpstr>    a  Pepper            peppers</vt:lpstr>
      <vt:lpstr>   a carrot      carrots</vt:lpstr>
      <vt:lpstr>  a cucumber      cucumbers</vt:lpstr>
      <vt:lpstr>    A tomato        tomatoes</vt:lpstr>
      <vt:lpstr>   An onion            onions  </vt:lpstr>
      <vt:lpstr>a  Watermelon    a  pumpkin </vt:lpstr>
      <vt:lpstr>     a lettuce           A broccoli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30</cp:revision>
  <dcterms:created xsi:type="dcterms:W3CDTF">2012-08-25T11:42:43Z</dcterms:created>
  <dcterms:modified xsi:type="dcterms:W3CDTF">2013-06-27T18:19:22Z</dcterms:modified>
</cp:coreProperties>
</file>