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7" r:id="rId2"/>
    <p:sldId id="26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616F67-48DD-4AC4-B8CD-4C6007F95986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BC0492-22CC-4BD4-AA2F-8FA59DAF49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VM / DUM   číslo</a:t>
            </a:r>
            <a:endParaRPr lang="cs-CZ" smtClean="0">
              <a:latin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43BE8B4-6BFD-4F33-9218-7470F50DC2E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71EAB-1361-4F0A-855D-F09021F4A123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3612-3289-4B1A-8FCD-0F1718F775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71EAB-1361-4F0A-855D-F09021F4A123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3612-3289-4B1A-8FCD-0F1718F775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71EAB-1361-4F0A-855D-F09021F4A123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3612-3289-4B1A-8FCD-0F1718F775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71EAB-1361-4F0A-855D-F09021F4A123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3612-3289-4B1A-8FCD-0F1718F775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71EAB-1361-4F0A-855D-F09021F4A123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3612-3289-4B1A-8FCD-0F1718F775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71EAB-1361-4F0A-855D-F09021F4A123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3612-3289-4B1A-8FCD-0F1718F775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71EAB-1361-4F0A-855D-F09021F4A123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3612-3289-4B1A-8FCD-0F1718F775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71EAB-1361-4F0A-855D-F09021F4A123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3612-3289-4B1A-8FCD-0F1718F775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71EAB-1361-4F0A-855D-F09021F4A123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3612-3289-4B1A-8FCD-0F1718F775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71EAB-1361-4F0A-855D-F09021F4A123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3612-3289-4B1A-8FCD-0F1718F775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71EAB-1361-4F0A-855D-F09021F4A123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33612-3289-4B1A-8FCD-0F1718F775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471EAB-1361-4F0A-855D-F09021F4A123}" type="datetimeFigureOut">
              <a:rPr lang="cs-CZ" smtClean="0"/>
              <a:pPr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33612-3289-4B1A-8FCD-0F1718F775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10" Type="http://schemas.openxmlformats.org/officeDocument/2006/relationships/image" Target="../media/image19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image" Target="../media/image3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496944" cy="3240360"/>
          </a:xfrm>
        </p:spPr>
        <p:txBody>
          <a:bodyPr>
            <a:normAutofit fontScale="70000" lnSpcReduction="20000"/>
          </a:bodyPr>
          <a:lstStyle/>
          <a:p>
            <a:pPr lvl="0" algn="l">
              <a:lnSpc>
                <a:spcPct val="100000"/>
              </a:lnSpc>
              <a:spcAft>
                <a:spcPts val="0"/>
              </a:spcAft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Základní škola praktická Česká Třebová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Školou do života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 CZ.1.07/1.4.00/21.2101 </a:t>
            </a:r>
          </a:p>
          <a:p>
            <a:pPr algn="l"/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II/2 Inovace a zkvalitnění výuky směřující k rozvoji výuky cizích jazyků</a:t>
            </a:r>
          </a:p>
          <a:p>
            <a:pPr algn="l"/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VY_22_INOVACE_01_22</a:t>
            </a:r>
            <a:r>
              <a:rPr lang="cs-CZ" sz="2800" dirty="0" smtClean="0"/>
              <a:t>_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JOBS</a:t>
            </a:r>
          </a:p>
          <a:p>
            <a:pPr algn="l"/>
            <a:r>
              <a:rPr lang="cs-CZ" sz="2800" dirty="0" smtClean="0"/>
              <a:t>AUTOR:  Mgr. </a:t>
            </a:r>
            <a:r>
              <a:rPr lang="cs-CZ" sz="3800" b="1" dirty="0" smtClean="0"/>
              <a:t>Lenka Balážová   </a:t>
            </a:r>
            <a:r>
              <a:rPr lang="cs-CZ" sz="2800" dirty="0" smtClean="0"/>
              <a:t>              </a:t>
            </a:r>
          </a:p>
          <a:p>
            <a:pPr algn="l"/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>
              <a:lnSpc>
                <a:spcPct val="100000"/>
              </a:lnSpc>
              <a:spcAft>
                <a:spcPts val="0"/>
              </a:spcAft>
            </a:pPr>
            <a:endParaRPr lang="cs-CZ" sz="2400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1454710317"/>
      </p:ext>
    </p:extLst>
  </p:cSld>
  <p:clrMapOvr>
    <a:masterClrMapping/>
  </p:clrMapOvr>
  <p:transition advTm="4305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2864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400" dirty="0" smtClean="0"/>
              <a:t>ANOTACE</a:t>
            </a:r>
            <a:endParaRPr lang="cs-CZ" sz="1400" dirty="0"/>
          </a:p>
        </p:txBody>
      </p:sp>
      <p:graphicFrame>
        <p:nvGraphicFramePr>
          <p:cNvPr id="7216" name="Group 48"/>
          <p:cNvGraphicFramePr>
            <a:graphicFrameLocks noGrp="1"/>
          </p:cNvGraphicFramePr>
          <p:nvPr>
            <p:ph idx="1"/>
          </p:nvPr>
        </p:nvGraphicFramePr>
        <p:xfrm>
          <a:off x="395288" y="620713"/>
          <a:ext cx="7300912" cy="4854893"/>
        </p:xfrm>
        <a:graphic>
          <a:graphicData uri="http://schemas.openxmlformats.org/drawingml/2006/table">
            <a:tbl>
              <a:tblPr/>
              <a:tblGrid>
                <a:gridCol w="1871662"/>
                <a:gridCol w="5429250"/>
              </a:tblGrid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DUM   číslo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VY_22_INOVACE_01_22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vzdělávacího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Jobs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Lenka  Balážová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9.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PowerPoint 2007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určená k procvičení slovní zásoby na téma Povolání.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Souběžně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 zopakována kladná a záporná odpověď na otázku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it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…?  a  tvoření otázek a odpovědí s přivlastňovacími zájmeny.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My,his,her,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your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8112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Poznámky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Čas potřebný na prezentaci je asi 10 min. Prezentaci spouštíme F5, ukončujeme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Esc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11295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 descr="C:\Users\pc\AppData\Local\Microsoft\Windows\Temporary Internet Files\Content.IE5\S1FH3R64\MC9001985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852936"/>
            <a:ext cx="1576812" cy="2393133"/>
          </a:xfrm>
          <a:prstGeom prst="rect">
            <a:avLst/>
          </a:prstGeom>
          <a:noFill/>
        </p:spPr>
      </p:pic>
      <p:pic>
        <p:nvPicPr>
          <p:cNvPr id="3" name="Picture 2" descr="C:\Program Files (x86)\Microsoft Office\MEDIA\CAGCAT10\j0240719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260648"/>
            <a:ext cx="1368152" cy="2016224"/>
          </a:xfrm>
          <a:prstGeom prst="rect">
            <a:avLst/>
          </a:prstGeom>
          <a:noFill/>
        </p:spPr>
      </p:pic>
      <p:pic>
        <p:nvPicPr>
          <p:cNvPr id="4" name="Picture 11" descr="C:\Users\pc\AppData\Local\Microsoft\Windows\Temporary Internet Files\Content.IE5\S1FH3R64\MC9002792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2420888"/>
            <a:ext cx="1520647" cy="1826971"/>
          </a:xfrm>
          <a:prstGeom prst="rect">
            <a:avLst/>
          </a:prstGeom>
          <a:noFill/>
        </p:spPr>
      </p:pic>
      <p:pic>
        <p:nvPicPr>
          <p:cNvPr id="4101" name="Picture 5" descr="C:\Users\pc\AppData\Local\Microsoft\Windows\Temporary Internet Files\Content.IE5\7ZH8KS5I\MC90039754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0" y="4797152"/>
            <a:ext cx="1881835" cy="1664208"/>
          </a:xfrm>
          <a:prstGeom prst="rect">
            <a:avLst/>
          </a:prstGeom>
          <a:noFill/>
        </p:spPr>
      </p:pic>
      <p:pic>
        <p:nvPicPr>
          <p:cNvPr id="4121" name="Picture 25" descr="C:\Users\pc\AppData\Local\Microsoft\Windows\Temporary Internet Files\Content.IE5\S1FH3R64\MC90019860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404664"/>
            <a:ext cx="1622079" cy="2095877"/>
          </a:xfrm>
          <a:prstGeom prst="rect">
            <a:avLst/>
          </a:prstGeom>
          <a:noFill/>
        </p:spPr>
      </p:pic>
      <p:pic>
        <p:nvPicPr>
          <p:cNvPr id="4143" name="Picture 47" descr="C:\Users\pc\AppData\Local\Microsoft\Windows\Temporary Internet Files\Content.IE5\S1FH3R64\MC90042416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332656"/>
            <a:ext cx="1390650" cy="1835150"/>
          </a:xfrm>
          <a:prstGeom prst="rect">
            <a:avLst/>
          </a:prstGeom>
          <a:noFill/>
        </p:spPr>
      </p:pic>
      <p:pic>
        <p:nvPicPr>
          <p:cNvPr id="4176" name="Picture 80" descr="C:\Users\pc\AppData\Local\Microsoft\Windows\Temporary Internet Files\Content.IE5\7ZH8KS5I\MC90009006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59832" y="2924944"/>
            <a:ext cx="3129481" cy="2160240"/>
          </a:xfrm>
          <a:prstGeom prst="rect">
            <a:avLst/>
          </a:prstGeom>
          <a:noFill/>
        </p:spPr>
      </p:pic>
      <p:pic>
        <p:nvPicPr>
          <p:cNvPr id="4189" name="Picture 93" descr="C:\Users\pc\AppData\Local\Microsoft\Windows\Temporary Internet Files\Content.IE5\R2360Q2V\MC90021214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188640"/>
            <a:ext cx="1810512" cy="1700784"/>
          </a:xfrm>
          <a:prstGeom prst="rect">
            <a:avLst/>
          </a:prstGeom>
          <a:noFill/>
        </p:spPr>
      </p:pic>
      <p:pic>
        <p:nvPicPr>
          <p:cNvPr id="4195" name="Picture 99" descr="C:\Users\pc\AppData\Local\Microsoft\Windows\Temporary Internet Files\Content.IE5\S1FH3R64\MC90023318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84168" y="4437112"/>
            <a:ext cx="2537059" cy="1773719"/>
          </a:xfrm>
          <a:prstGeom prst="rect">
            <a:avLst/>
          </a:prstGeom>
          <a:noFill/>
        </p:spPr>
      </p:pic>
      <p:sp>
        <p:nvSpPr>
          <p:cNvPr id="103" name="TextovéPole 102"/>
          <p:cNvSpPr txBox="1"/>
          <p:nvPr/>
        </p:nvSpPr>
        <p:spPr>
          <a:xfrm>
            <a:off x="611560" y="234888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postman</a:t>
            </a:r>
            <a:endParaRPr lang="cs-CZ" b="1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2699792" y="2348880"/>
            <a:ext cx="810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doctor</a:t>
            </a:r>
            <a:endParaRPr lang="cs-CZ" b="1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4860032" y="256490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policeman</a:t>
            </a:r>
            <a:endParaRPr lang="cs-CZ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6876256" y="1988840"/>
            <a:ext cx="1041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gardener</a:t>
            </a:r>
            <a:endParaRPr lang="cs-CZ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7668344" y="4365104"/>
            <a:ext cx="864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builder</a:t>
            </a:r>
            <a:endParaRPr lang="cs-CZ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755576" y="530120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cook</a:t>
            </a:r>
            <a:endParaRPr lang="cs-CZ" b="1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4499992" y="522920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dentist</a:t>
            </a:r>
            <a:endParaRPr lang="cs-CZ" b="1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6588224" y="6237312"/>
            <a:ext cx="750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driver</a:t>
            </a:r>
            <a:endParaRPr lang="cs-CZ" b="1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2555776" y="638132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teacher</a:t>
            </a:r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1" descr="C:\Users\pc\AppData\Local\Microsoft\Windows\Temporary Internet Files\Content.IE5\QFY50FBZ\MC9000244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293096"/>
            <a:ext cx="1954987" cy="1678838"/>
          </a:xfrm>
          <a:prstGeom prst="rect">
            <a:avLst/>
          </a:prstGeom>
          <a:noFill/>
        </p:spPr>
      </p:pic>
      <p:pic>
        <p:nvPicPr>
          <p:cNvPr id="5130" name="Picture 10" descr="C:\Users\pc\AppData\Local\Microsoft\Windows\Temporary Internet Files\Content.IE5\QFY50FBZ\MC9000215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836712"/>
            <a:ext cx="1429207" cy="1531620"/>
          </a:xfrm>
          <a:prstGeom prst="rect">
            <a:avLst/>
          </a:prstGeom>
          <a:noFill/>
        </p:spPr>
      </p:pic>
      <p:pic>
        <p:nvPicPr>
          <p:cNvPr id="5135" name="Picture 15" descr="C:\Users\pc\AppData\Local\Microsoft\Windows\Temporary Internet Files\Content.IE5\S1FH3R64\MC9001984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404664"/>
            <a:ext cx="2563640" cy="1901228"/>
          </a:xfrm>
          <a:prstGeom prst="rect">
            <a:avLst/>
          </a:prstGeom>
          <a:noFill/>
        </p:spPr>
      </p:pic>
      <p:pic>
        <p:nvPicPr>
          <p:cNvPr id="5156" name="Picture 36" descr="C:\Users\pc\AppData\Local\Microsoft\Windows\Temporary Internet Files\Content.IE5\S1FH3R64\MC90032960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188640"/>
            <a:ext cx="1818238" cy="1557196"/>
          </a:xfrm>
          <a:prstGeom prst="rect">
            <a:avLst/>
          </a:prstGeom>
          <a:noFill/>
        </p:spPr>
      </p:pic>
      <p:pic>
        <p:nvPicPr>
          <p:cNvPr id="5162" name="Picture 42" descr="C:\Users\pc\AppData\Local\Microsoft\Windows\Temporary Internet Files\Content.IE5\S1FH3R64\MC90035163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2420888"/>
            <a:ext cx="1599446" cy="1791077"/>
          </a:xfrm>
          <a:prstGeom prst="rect">
            <a:avLst/>
          </a:prstGeom>
          <a:noFill/>
        </p:spPr>
      </p:pic>
      <p:pic>
        <p:nvPicPr>
          <p:cNvPr id="5165" name="Picture 45" descr="C:\Users\pc\AppData\Local\Microsoft\Windows\Temporary Internet Files\Content.IE5\R2360Q2V\MC90033087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2564904"/>
            <a:ext cx="1798622" cy="1677909"/>
          </a:xfrm>
          <a:prstGeom prst="rect">
            <a:avLst/>
          </a:prstGeom>
          <a:noFill/>
        </p:spPr>
      </p:pic>
      <p:pic>
        <p:nvPicPr>
          <p:cNvPr id="5173" name="Picture 53" descr="C:\Users\pc\AppData\Local\Microsoft\Windows\Temporary Internet Files\Content.IE5\S1FH3R64\MC90022183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07704" y="4293096"/>
            <a:ext cx="1619402" cy="1655064"/>
          </a:xfrm>
          <a:prstGeom prst="rect">
            <a:avLst/>
          </a:prstGeom>
          <a:noFill/>
        </p:spPr>
      </p:pic>
      <p:pic>
        <p:nvPicPr>
          <p:cNvPr id="74" name="Picture 94" descr="C:\Users\pc\AppData\Local\Microsoft\Windows\Temporary Internet Files\Content.IE5\S1FH3R64\MC90037889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03848" y="2348880"/>
            <a:ext cx="1145963" cy="1877263"/>
          </a:xfrm>
          <a:prstGeom prst="rect">
            <a:avLst/>
          </a:prstGeom>
          <a:noFill/>
        </p:spPr>
      </p:pic>
      <p:sp>
        <p:nvSpPr>
          <p:cNvPr id="76" name="TextovéPole 75"/>
          <p:cNvSpPr txBox="1"/>
          <p:nvPr/>
        </p:nvSpPr>
        <p:spPr>
          <a:xfrm>
            <a:off x="7524328" y="2564904"/>
            <a:ext cx="723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baker</a:t>
            </a:r>
            <a:endParaRPr lang="cs-CZ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7236296" y="5949280"/>
            <a:ext cx="4855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vet</a:t>
            </a:r>
            <a:endParaRPr lang="cs-CZ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4716016" y="2276872"/>
            <a:ext cx="834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farmer</a:t>
            </a:r>
            <a:endParaRPr lang="cs-CZ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2051720" y="6165304"/>
            <a:ext cx="1280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secretary</a:t>
            </a:r>
            <a:endParaRPr lang="cs-CZ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1043608" y="1772816"/>
            <a:ext cx="1552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Shop</a:t>
            </a:r>
            <a:r>
              <a:rPr lang="cs-CZ" b="1" smtClean="0"/>
              <a:t> assistent</a:t>
            </a:r>
            <a:endParaRPr lang="cs-CZ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3491880" y="4293096"/>
            <a:ext cx="981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waitress</a:t>
            </a:r>
            <a:endParaRPr lang="cs-CZ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467544" y="4437112"/>
            <a:ext cx="1254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hairdresser</a:t>
            </a:r>
            <a:endParaRPr lang="cs-CZ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6084168" y="44371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fireman</a:t>
            </a:r>
            <a:endParaRPr lang="cs-CZ" b="1" dirty="0"/>
          </a:p>
        </p:txBody>
      </p:sp>
      <p:pic>
        <p:nvPicPr>
          <p:cNvPr id="18" name="Picture 2" descr="C:\Users\pc\AppData\Local\Microsoft\Windows\Temporary Internet Files\Content.IE5\R2360Q2V\MC90032962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283968" y="4293096"/>
            <a:ext cx="1643204" cy="1783533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4644008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butcher</a:t>
            </a:r>
            <a:endParaRPr lang="cs-CZ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err="1" smtClean="0"/>
              <a:t>Who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?</a:t>
            </a:r>
            <a:endParaRPr lang="cs-CZ" b="1" dirty="0"/>
          </a:p>
        </p:txBody>
      </p:sp>
      <p:pic>
        <p:nvPicPr>
          <p:cNvPr id="3" name="Picture 14" descr="C:\Users\pc\AppData\Local\Microsoft\Windows\Temporary Internet Files\Content.IE5\S1FH3R64\MC9001985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72816"/>
            <a:ext cx="1576812" cy="2393133"/>
          </a:xfrm>
          <a:prstGeom prst="rect">
            <a:avLst/>
          </a:prstGeom>
          <a:noFill/>
        </p:spPr>
      </p:pic>
      <p:pic>
        <p:nvPicPr>
          <p:cNvPr id="4" name="Picture 10" descr="C:\Users\pc\AppData\Local\Microsoft\Windows\Temporary Internet Files\Content.IE5\QFY50FBZ\MC9000215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1844824"/>
            <a:ext cx="1429207" cy="1531620"/>
          </a:xfrm>
          <a:prstGeom prst="rect">
            <a:avLst/>
          </a:prstGeom>
          <a:noFill/>
        </p:spPr>
      </p:pic>
      <p:pic>
        <p:nvPicPr>
          <p:cNvPr id="5" name="Picture 11" descr="C:\Users\pc\AppData\Local\Microsoft\Windows\Temporary Internet Files\Content.IE5\S1FH3R64\MC9002792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3933056"/>
            <a:ext cx="1520647" cy="1826971"/>
          </a:xfrm>
          <a:prstGeom prst="rect">
            <a:avLst/>
          </a:prstGeom>
          <a:noFill/>
        </p:spPr>
      </p:pic>
      <p:pic>
        <p:nvPicPr>
          <p:cNvPr id="6" name="Picture 2" descr="C:\Program Files (x86)\Microsoft Office\MEDIA\CAGCAT10\j0240719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1484784"/>
            <a:ext cx="1368152" cy="2016224"/>
          </a:xfrm>
          <a:prstGeom prst="rect">
            <a:avLst/>
          </a:prstGeom>
          <a:noFill/>
        </p:spPr>
      </p:pic>
      <p:pic>
        <p:nvPicPr>
          <p:cNvPr id="7" name="Picture 61" descr="C:\Users\pc\AppData\Local\Microsoft\Windows\Temporary Internet Files\Content.IE5\QFY50FBZ\MC90002446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736" y="4149080"/>
            <a:ext cx="1954987" cy="167883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67544" y="4437112"/>
            <a:ext cx="2274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It</a:t>
            </a:r>
            <a:r>
              <a:rPr lang="cs-CZ" b="1" dirty="0" smtClean="0"/>
              <a:t>´s a _____________.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47864" y="3645024"/>
            <a:ext cx="2135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It</a:t>
            </a:r>
            <a:r>
              <a:rPr lang="cs-CZ" b="1" dirty="0" smtClean="0"/>
              <a:t>´s a ____________.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3501008"/>
            <a:ext cx="2020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It</a:t>
            </a:r>
            <a:r>
              <a:rPr lang="cs-CZ" b="1" dirty="0" smtClean="0"/>
              <a:t>´s a ___________.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51720" y="6165304"/>
            <a:ext cx="2250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It</a:t>
            </a:r>
            <a:r>
              <a:rPr lang="cs-CZ" b="1" dirty="0" smtClean="0"/>
              <a:t>´s a _____________.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 flipH="1">
            <a:off x="5769844" y="6021288"/>
            <a:ext cx="2546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It</a:t>
            </a:r>
            <a:r>
              <a:rPr lang="cs-CZ" b="1" dirty="0" smtClean="0"/>
              <a:t>´s a _______________.</a:t>
            </a:r>
            <a:endParaRPr lang="cs-CZ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Who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?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…? 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err="1" smtClean="0">
                <a:latin typeface="Arial" pitchFamily="34" charset="0"/>
                <a:cs typeface="Arial" pitchFamily="34" charset="0"/>
              </a:rPr>
              <a:t>Yes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– No,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isn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´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99" descr="C:\Users\pc\AppData\Local\Microsoft\Windows\Temporary Internet Files\Content.IE5\S1FH3R64\MC9002331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4437112"/>
            <a:ext cx="2537059" cy="1773719"/>
          </a:xfrm>
          <a:prstGeom prst="rect">
            <a:avLst/>
          </a:prstGeom>
          <a:noFill/>
        </p:spPr>
      </p:pic>
      <p:pic>
        <p:nvPicPr>
          <p:cNvPr id="4" name="Picture 15" descr="C:\Users\pc\AppData\Local\Microsoft\Windows\Temporary Internet Files\Content.IE5\S1FH3R64\MC9001984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844824"/>
            <a:ext cx="2563640" cy="1901228"/>
          </a:xfrm>
          <a:prstGeom prst="rect">
            <a:avLst/>
          </a:prstGeom>
          <a:noFill/>
        </p:spPr>
      </p:pic>
      <p:pic>
        <p:nvPicPr>
          <p:cNvPr id="5" name="Picture 47" descr="C:\Users\pc\AppData\Local\Microsoft\Windows\Temporary Internet Files\Content.IE5\S1FH3R64\MC90042416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437112"/>
            <a:ext cx="1390650" cy="1835150"/>
          </a:xfrm>
          <a:prstGeom prst="rect">
            <a:avLst/>
          </a:prstGeom>
          <a:noFill/>
        </p:spPr>
      </p:pic>
      <p:pic>
        <p:nvPicPr>
          <p:cNvPr id="6" name="Picture 93" descr="C:\Users\pc\AppData\Local\Microsoft\Windows\Temporary Internet Files\Content.IE5\R2360Q2V\MC90021214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1772816"/>
            <a:ext cx="1810512" cy="17007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059832" y="2060848"/>
            <a:ext cx="19159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Is</a:t>
            </a:r>
            <a:r>
              <a:rPr lang="cs-CZ" b="1" dirty="0" smtClean="0"/>
              <a:t>  </a:t>
            </a:r>
            <a:r>
              <a:rPr lang="cs-CZ" b="1" dirty="0" err="1" smtClean="0"/>
              <a:t>it</a:t>
            </a:r>
            <a:r>
              <a:rPr lang="cs-CZ" b="1" dirty="0" smtClean="0"/>
              <a:t> a </a:t>
            </a:r>
            <a:r>
              <a:rPr lang="cs-CZ" b="1" dirty="0" err="1" smtClean="0"/>
              <a:t>farmer</a:t>
            </a:r>
            <a:r>
              <a:rPr lang="cs-CZ" b="1" dirty="0" smtClean="0"/>
              <a:t>?</a:t>
            </a:r>
          </a:p>
          <a:p>
            <a:endParaRPr lang="cs-CZ" b="1" dirty="0" smtClean="0"/>
          </a:p>
          <a:p>
            <a:r>
              <a:rPr lang="cs-CZ" b="1" dirty="0" smtClean="0"/>
              <a:t>_______________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4653136"/>
            <a:ext cx="19159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Is</a:t>
            </a:r>
            <a:r>
              <a:rPr lang="cs-CZ" b="1" dirty="0" smtClean="0"/>
              <a:t>  </a:t>
            </a:r>
            <a:r>
              <a:rPr lang="cs-CZ" b="1" dirty="0" err="1" smtClean="0"/>
              <a:t>it</a:t>
            </a:r>
            <a:r>
              <a:rPr lang="cs-CZ" b="1" dirty="0" smtClean="0"/>
              <a:t> a </a:t>
            </a:r>
            <a:r>
              <a:rPr lang="cs-CZ" b="1" dirty="0" err="1" smtClean="0"/>
              <a:t>policeman</a:t>
            </a:r>
            <a:r>
              <a:rPr lang="cs-CZ" b="1" dirty="0" smtClean="0"/>
              <a:t>?</a:t>
            </a:r>
          </a:p>
          <a:p>
            <a:endParaRPr lang="cs-CZ" b="1" dirty="0" smtClean="0"/>
          </a:p>
          <a:p>
            <a:r>
              <a:rPr lang="cs-CZ" b="1" dirty="0" smtClean="0"/>
              <a:t>_______________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2204864"/>
            <a:ext cx="19159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Is</a:t>
            </a:r>
            <a:r>
              <a:rPr lang="cs-CZ" b="1" dirty="0" smtClean="0"/>
              <a:t>  </a:t>
            </a:r>
            <a:r>
              <a:rPr lang="cs-CZ" b="1" dirty="0" err="1" smtClean="0"/>
              <a:t>it</a:t>
            </a:r>
            <a:r>
              <a:rPr lang="cs-CZ" b="1" dirty="0" smtClean="0"/>
              <a:t> a </a:t>
            </a:r>
            <a:r>
              <a:rPr lang="cs-CZ" b="1" dirty="0" err="1" smtClean="0"/>
              <a:t>gardener</a:t>
            </a:r>
            <a:r>
              <a:rPr lang="cs-CZ" b="1" dirty="0" smtClean="0"/>
              <a:t>?</a:t>
            </a:r>
          </a:p>
          <a:p>
            <a:endParaRPr lang="cs-CZ" b="1" dirty="0" smtClean="0"/>
          </a:p>
          <a:p>
            <a:r>
              <a:rPr lang="cs-CZ" b="1" dirty="0" smtClean="0"/>
              <a:t>_______________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76256" y="4581128"/>
            <a:ext cx="19159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Is</a:t>
            </a:r>
            <a:r>
              <a:rPr lang="cs-CZ" b="1" dirty="0" smtClean="0"/>
              <a:t>  </a:t>
            </a:r>
            <a:r>
              <a:rPr lang="cs-CZ" b="1" dirty="0" err="1" smtClean="0"/>
              <a:t>it</a:t>
            </a:r>
            <a:r>
              <a:rPr lang="cs-CZ" b="1" dirty="0" smtClean="0"/>
              <a:t> a </a:t>
            </a:r>
            <a:r>
              <a:rPr lang="cs-CZ" b="1" dirty="0" err="1" smtClean="0"/>
              <a:t>baker</a:t>
            </a:r>
            <a:r>
              <a:rPr lang="cs-CZ" b="1" dirty="0" smtClean="0"/>
              <a:t>?</a:t>
            </a:r>
          </a:p>
          <a:p>
            <a:endParaRPr lang="cs-CZ" b="1" dirty="0" smtClean="0"/>
          </a:p>
          <a:p>
            <a:r>
              <a:rPr lang="cs-CZ" b="1" dirty="0" smtClean="0"/>
              <a:t>_______________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job</a:t>
            </a:r>
            <a:r>
              <a:rPr lang="cs-CZ" b="1" dirty="0" smtClean="0"/>
              <a:t>?</a:t>
            </a:r>
            <a:endParaRPr lang="cs-CZ" b="1" dirty="0"/>
          </a:p>
        </p:txBody>
      </p:sp>
      <p:pic>
        <p:nvPicPr>
          <p:cNvPr id="3" name="Picture 36" descr="C:\Users\pc\AppData\Local\Microsoft\Windows\Temporary Internet Files\Content.IE5\S1FH3R64\MC9003296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556792"/>
            <a:ext cx="2664296" cy="1800200"/>
          </a:xfrm>
          <a:prstGeom prst="rect">
            <a:avLst/>
          </a:prstGeom>
          <a:noFill/>
        </p:spPr>
      </p:pic>
      <p:pic>
        <p:nvPicPr>
          <p:cNvPr id="4" name="Picture 42" descr="C:\Users\pc\AppData\Local\Microsoft\Windows\Temporary Internet Files\Content.IE5\S1FH3R64\MC9003516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4509120"/>
            <a:ext cx="2160240" cy="18002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95936" y="1916832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My </a:t>
            </a:r>
            <a:r>
              <a:rPr lang="cs-CZ" sz="3200" b="1" dirty="0" err="1" smtClean="0"/>
              <a:t>job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shop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asistant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4797152"/>
            <a:ext cx="42827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_____ </a:t>
            </a:r>
            <a:r>
              <a:rPr lang="cs-CZ" sz="3200" b="1" dirty="0" err="1" smtClean="0"/>
              <a:t>job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hairdresser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pic>
        <p:nvPicPr>
          <p:cNvPr id="8" name="Picture 2" descr="C:\Users\pc\AppData\Local\Microsoft\Windows\Temporary Internet Files\Content.IE5\R2360Q2V\MC90032962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2924944"/>
            <a:ext cx="1643204" cy="178353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148065" y="3501008"/>
            <a:ext cx="3995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______  </a:t>
            </a:r>
            <a:r>
              <a:rPr lang="cs-CZ" sz="2400" b="1" dirty="0" err="1" smtClean="0"/>
              <a:t>job</a:t>
            </a:r>
            <a:r>
              <a:rPr lang="cs-CZ" sz="2400" b="1" dirty="0" smtClean="0"/>
              <a:t> 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  ___________.</a:t>
            </a:r>
            <a:endParaRPr lang="cs-CZ" sz="24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´s  her </a:t>
            </a:r>
            <a:r>
              <a:rPr lang="cs-CZ" b="1" dirty="0" err="1" smtClean="0"/>
              <a:t>job</a:t>
            </a:r>
            <a:r>
              <a:rPr lang="cs-CZ" b="1" dirty="0" smtClean="0"/>
              <a:t>?</a:t>
            </a:r>
            <a:endParaRPr lang="cs-CZ" b="1" dirty="0"/>
          </a:p>
        </p:txBody>
      </p:sp>
      <p:pic>
        <p:nvPicPr>
          <p:cNvPr id="3" name="Picture 5" descr="C:\Users\pc\AppData\Local\Microsoft\Windows\Temporary Internet Files\Content.IE5\7ZH8KS5I\MC9003975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132856"/>
            <a:ext cx="2088232" cy="188023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067944" y="2564904"/>
            <a:ext cx="33415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Her </a:t>
            </a:r>
            <a:r>
              <a:rPr lang="cs-CZ" sz="3200" b="1" dirty="0" err="1" smtClean="0"/>
              <a:t>job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</a:t>
            </a:r>
            <a:r>
              <a:rPr lang="cs-CZ" sz="3200" b="1" dirty="0" smtClean="0"/>
              <a:t>  </a:t>
            </a:r>
            <a:r>
              <a:rPr lang="cs-CZ" sz="3200" b="1" dirty="0" err="1" smtClean="0"/>
              <a:t>teacher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pic>
        <p:nvPicPr>
          <p:cNvPr id="5" name="Picture 53" descr="C:\Users\pc\AppData\Local\Microsoft\Windows\Temporary Internet Files\Content.IE5\S1FH3R64\MC9002218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4221088"/>
            <a:ext cx="2016224" cy="194309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779913" y="4437112"/>
            <a:ext cx="59046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______ </a:t>
            </a:r>
            <a:r>
              <a:rPr lang="cs-CZ" sz="3200" b="1" dirty="0" err="1" smtClean="0"/>
              <a:t>job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</a:t>
            </a:r>
            <a:r>
              <a:rPr lang="cs-CZ" sz="3200" b="1" dirty="0" smtClean="0"/>
              <a:t>  ___________.</a:t>
            </a:r>
            <a:endParaRPr lang="cs-CZ" sz="32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´s  his </a:t>
            </a:r>
            <a:r>
              <a:rPr lang="cs-CZ" b="1" dirty="0" err="1" smtClean="0"/>
              <a:t>job</a:t>
            </a:r>
            <a:r>
              <a:rPr lang="cs-CZ" b="1" dirty="0" smtClean="0"/>
              <a:t>?</a:t>
            </a:r>
            <a:endParaRPr lang="cs-CZ" b="1" dirty="0"/>
          </a:p>
        </p:txBody>
      </p:sp>
      <p:pic>
        <p:nvPicPr>
          <p:cNvPr id="3" name="Picture 45" descr="C:\Users\pc\AppData\Local\Microsoft\Windows\Temporary Internet Files\Content.IE5\R2360Q2V\MC9003308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916832"/>
            <a:ext cx="2088232" cy="1965941"/>
          </a:xfrm>
          <a:prstGeom prst="rect">
            <a:avLst/>
          </a:prstGeom>
          <a:noFill/>
        </p:spPr>
      </p:pic>
      <p:pic>
        <p:nvPicPr>
          <p:cNvPr id="4" name="Picture 80" descr="C:\Users\pc\AppData\Local\Microsoft\Windows\Temporary Internet Files\Content.IE5\7ZH8KS5I\MC9000900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221088"/>
            <a:ext cx="3129481" cy="216024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347864" y="2420888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His </a:t>
            </a:r>
            <a:r>
              <a:rPr lang="cs-CZ" sz="3200" b="1" dirty="0" err="1" smtClean="0"/>
              <a:t>job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</a:t>
            </a:r>
            <a:r>
              <a:rPr lang="cs-CZ" sz="3200" b="1" dirty="0" smtClean="0"/>
              <a:t>  ________________.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9" y="4797152"/>
            <a:ext cx="5220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______  </a:t>
            </a:r>
            <a:r>
              <a:rPr lang="cs-CZ" sz="3200" b="1" dirty="0" err="1" smtClean="0"/>
              <a:t>job</a:t>
            </a:r>
            <a:r>
              <a:rPr lang="cs-CZ" sz="3200" b="1" dirty="0" smtClean="0"/>
              <a:t>  </a:t>
            </a:r>
            <a:r>
              <a:rPr lang="cs-CZ" sz="3200" b="1" dirty="0" err="1" smtClean="0"/>
              <a:t>is</a:t>
            </a:r>
            <a:r>
              <a:rPr lang="cs-CZ" sz="3200" b="1" dirty="0" smtClean="0"/>
              <a:t> ____________.</a:t>
            </a:r>
            <a:endParaRPr lang="cs-CZ" sz="3200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Použité zdroje: www.office.</a:t>
            </a:r>
            <a:r>
              <a:rPr lang="cs-CZ" sz="1800" b="1" dirty="0" err="1" smtClean="0"/>
              <a:t>microsoft.com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endParaRPr lang="cs-CZ" sz="1800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242</Words>
  <Application>Microsoft Office PowerPoint</Application>
  <PresentationFormat>Předvádění na obrazovce (4:3)</PresentationFormat>
  <Paragraphs>81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Snímek 3</vt:lpstr>
      <vt:lpstr>Snímek 4</vt:lpstr>
      <vt:lpstr>Who is it?</vt:lpstr>
      <vt:lpstr>Who is it? Is it …?  Yes, it is. – No, it isn´t.</vt:lpstr>
      <vt:lpstr>What is your job?</vt:lpstr>
      <vt:lpstr>What´s  her job?</vt:lpstr>
      <vt:lpstr>What´s  his job?</vt:lpstr>
      <vt:lpstr>Použité zdroje: www.office.microsoft.com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18</cp:revision>
  <dcterms:created xsi:type="dcterms:W3CDTF">2013-03-10T19:48:26Z</dcterms:created>
  <dcterms:modified xsi:type="dcterms:W3CDTF">2013-03-16T19:35:42Z</dcterms:modified>
</cp:coreProperties>
</file>