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64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8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2D606-0F57-41DE-B9AC-E05EAD44429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7A3E2F-0DFB-4AB7-BD9F-CAEBEF9C1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DA52D-A5BF-4F63-9B0D-1A82BEB9078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A06A0-BF5D-4784-9703-3EE13C6A5B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573016"/>
            <a:ext cx="8352928" cy="2520280"/>
          </a:xfrm>
        </p:spPr>
        <p:txBody>
          <a:bodyPr>
            <a:normAutofit fontScale="625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VY_22_INOVACE_01_28</a:t>
            </a:r>
            <a:r>
              <a:rPr lang="cs-CZ" dirty="0" smtClean="0"/>
              <a:t>_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HAS  GOT</a:t>
            </a:r>
          </a:p>
          <a:p>
            <a:pPr algn="l"/>
            <a:r>
              <a:rPr lang="cs-CZ" dirty="0" smtClean="0"/>
              <a:t>AUTOR:  </a:t>
            </a:r>
            <a:r>
              <a:rPr lang="cs-CZ" b="1" dirty="0" smtClean="0"/>
              <a:t>Mgr. </a:t>
            </a:r>
            <a:r>
              <a:rPr lang="cs-CZ" sz="4000" b="1" dirty="0" smtClean="0"/>
              <a:t>Lenka Balážová   </a:t>
            </a:r>
            <a:r>
              <a:rPr lang="cs-CZ" dirty="0" smtClean="0"/>
              <a:t>              </a:t>
            </a:r>
          </a:p>
          <a:p>
            <a:pPr algn="l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1361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2.stupeň ZŠ praktická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(popis materiálu)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zaměřena  na zopakování slovní zásoby na téma Oblečení. Při popisu osoby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procvičují správné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použití slovesa  has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ve větách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dlouhém i krátkém tvaru.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Clothes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has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he has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´s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he´s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got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Každý krok animace se spouští poklepnutím.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AppData\Local\Microsoft\Windows\Temporary Internet Files\Content.IE5\HWBL04IZ\MP9004485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48680"/>
            <a:ext cx="4176464" cy="5904656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flipH="1">
            <a:off x="5364088" y="836712"/>
            <a:ext cx="1440160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32240" y="47667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err="1" smtClean="0">
                <a:solidFill>
                  <a:srgbClr val="7030A0"/>
                </a:solidFill>
              </a:rPr>
              <a:t>She</a:t>
            </a:r>
            <a:r>
              <a:rPr lang="cs-CZ" sz="1900" b="1" dirty="0" smtClean="0">
                <a:solidFill>
                  <a:srgbClr val="7030A0"/>
                </a:solidFill>
              </a:rPr>
              <a:t> has </a:t>
            </a:r>
            <a:r>
              <a:rPr lang="cs-CZ" sz="1900" b="1" dirty="0" err="1" smtClean="0">
                <a:solidFill>
                  <a:srgbClr val="7030A0"/>
                </a:solidFill>
              </a:rPr>
              <a:t>got</a:t>
            </a:r>
            <a:r>
              <a:rPr lang="cs-CZ" sz="1900" b="1" dirty="0" smtClean="0">
                <a:solidFill>
                  <a:srgbClr val="7030A0"/>
                </a:solidFill>
              </a:rPr>
              <a:t>  a pink </a:t>
            </a:r>
            <a:r>
              <a:rPr lang="cs-CZ" sz="1900" b="1" dirty="0" err="1" smtClean="0">
                <a:solidFill>
                  <a:srgbClr val="7030A0"/>
                </a:solidFill>
              </a:rPr>
              <a:t>cap</a:t>
            </a:r>
            <a:r>
              <a:rPr lang="cs-CZ" sz="2000" b="1" dirty="0" smtClean="0">
                <a:solidFill>
                  <a:srgbClr val="7030A0"/>
                </a:solidFill>
              </a:rPr>
              <a:t>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123728" y="2852936"/>
            <a:ext cx="986408" cy="12744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0" y="2564904"/>
            <a:ext cx="314560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>
                <a:solidFill>
                  <a:srgbClr val="7030A0"/>
                </a:solidFill>
              </a:rPr>
              <a:t>  </a:t>
            </a:r>
            <a:r>
              <a:rPr lang="cs-CZ" sz="1900" b="1" dirty="0" err="1" smtClean="0">
                <a:solidFill>
                  <a:srgbClr val="7030A0"/>
                </a:solidFill>
              </a:rPr>
              <a:t>She</a:t>
            </a:r>
            <a:r>
              <a:rPr lang="cs-CZ" sz="1900" b="1" dirty="0" smtClean="0">
                <a:solidFill>
                  <a:srgbClr val="7030A0"/>
                </a:solidFill>
              </a:rPr>
              <a:t> has </a:t>
            </a:r>
            <a:r>
              <a:rPr lang="cs-CZ" sz="1900" b="1" dirty="0" err="1" smtClean="0">
                <a:solidFill>
                  <a:srgbClr val="7030A0"/>
                </a:solidFill>
              </a:rPr>
              <a:t>got</a:t>
            </a:r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 a </a:t>
            </a:r>
            <a:r>
              <a:rPr lang="cs-CZ" sz="1900" b="1" dirty="0" err="1" smtClean="0">
                <a:solidFill>
                  <a:srgbClr val="7030A0"/>
                </a:solidFill>
              </a:rPr>
              <a:t>white</a:t>
            </a:r>
            <a:r>
              <a:rPr lang="cs-CZ" sz="1900" b="1" dirty="0" smtClean="0">
                <a:solidFill>
                  <a:srgbClr val="7030A0"/>
                </a:solidFill>
              </a:rPr>
              <a:t>  </a:t>
            </a:r>
            <a:r>
              <a:rPr lang="cs-CZ" sz="1900" b="1" dirty="0" err="1" smtClean="0">
                <a:solidFill>
                  <a:srgbClr val="7030A0"/>
                </a:solidFill>
              </a:rPr>
              <a:t>sweatshirt</a:t>
            </a:r>
            <a:r>
              <a:rPr lang="cs-CZ" sz="1900" b="1" dirty="0" smtClean="0">
                <a:solidFill>
                  <a:srgbClr val="7030A0"/>
                </a:solidFill>
              </a:rPr>
              <a:t>.</a:t>
            </a:r>
            <a:endParaRPr lang="cs-CZ" sz="1900" b="1" dirty="0">
              <a:solidFill>
                <a:srgbClr val="7030A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4788024" y="2780928"/>
            <a:ext cx="1944216" cy="16561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44208" y="2420888"/>
            <a:ext cx="3164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She</a:t>
            </a:r>
            <a:r>
              <a:rPr lang="cs-CZ" b="1" dirty="0" smtClean="0">
                <a:solidFill>
                  <a:srgbClr val="7030A0"/>
                </a:solidFill>
              </a:rPr>
              <a:t> has </a:t>
            </a:r>
            <a:r>
              <a:rPr lang="cs-CZ" b="1" dirty="0" err="1" smtClean="0">
                <a:solidFill>
                  <a:srgbClr val="7030A0"/>
                </a:solidFill>
              </a:rPr>
              <a:t>got</a:t>
            </a:r>
            <a:r>
              <a:rPr lang="cs-CZ" b="1" dirty="0" smtClean="0">
                <a:solidFill>
                  <a:srgbClr val="7030A0"/>
                </a:solidFill>
              </a:rPr>
              <a:t> a green T-</a:t>
            </a:r>
            <a:r>
              <a:rPr lang="cs-CZ" b="1" dirty="0" err="1" smtClean="0">
                <a:solidFill>
                  <a:srgbClr val="7030A0"/>
                </a:solidFill>
              </a:rPr>
              <a:t>shirt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31" name="Přímá spojovací šipka 30"/>
          <p:cNvCxnSpPr/>
          <p:nvPr/>
        </p:nvCxnSpPr>
        <p:spPr>
          <a:xfrm flipH="1">
            <a:off x="5436096" y="4437112"/>
            <a:ext cx="1296144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660232" y="4077072"/>
            <a:ext cx="2769159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err="1" smtClean="0">
                <a:solidFill>
                  <a:srgbClr val="7030A0"/>
                </a:solidFill>
              </a:rPr>
              <a:t>She</a:t>
            </a:r>
            <a:r>
              <a:rPr lang="cs-CZ" sz="1900" b="1" dirty="0" smtClean="0">
                <a:solidFill>
                  <a:srgbClr val="7030A0"/>
                </a:solidFill>
              </a:rPr>
              <a:t> has </a:t>
            </a:r>
            <a:r>
              <a:rPr lang="cs-CZ" sz="1900" b="1" dirty="0" err="1" smtClean="0">
                <a:solidFill>
                  <a:srgbClr val="7030A0"/>
                </a:solidFill>
              </a:rPr>
              <a:t>got</a:t>
            </a:r>
            <a:r>
              <a:rPr lang="cs-CZ" sz="1900" b="1" dirty="0" smtClean="0">
                <a:solidFill>
                  <a:srgbClr val="7030A0"/>
                </a:solidFill>
              </a:rPr>
              <a:t>  </a:t>
            </a:r>
            <a:r>
              <a:rPr lang="cs-CZ" sz="1900" b="1" dirty="0" err="1" smtClean="0">
                <a:solidFill>
                  <a:srgbClr val="7030A0"/>
                </a:solidFill>
              </a:rPr>
              <a:t>blue</a:t>
            </a:r>
            <a:r>
              <a:rPr lang="cs-CZ" sz="1900" b="1" dirty="0" smtClean="0">
                <a:solidFill>
                  <a:srgbClr val="7030A0"/>
                </a:solidFill>
              </a:rPr>
              <a:t> </a:t>
            </a:r>
            <a:r>
              <a:rPr lang="cs-CZ" sz="1900" b="1" dirty="0" err="1" smtClean="0">
                <a:solidFill>
                  <a:srgbClr val="7030A0"/>
                </a:solidFill>
              </a:rPr>
              <a:t>jeans</a:t>
            </a:r>
            <a:r>
              <a:rPr lang="cs-CZ" sz="1900" b="1" dirty="0" smtClean="0">
                <a:solidFill>
                  <a:srgbClr val="7030A0"/>
                </a:solidFill>
              </a:rPr>
              <a:t>.</a:t>
            </a:r>
            <a:endParaRPr lang="cs-CZ" sz="19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9552" y="18864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WHAT IS SHE WEARING NOW? </a:t>
            </a:r>
            <a:r>
              <a:rPr lang="cs-CZ" sz="2000" b="1" dirty="0" smtClean="0">
                <a:solidFill>
                  <a:srgbClr val="7030A0"/>
                </a:solidFill>
              </a:rPr>
              <a:t> (LONG FORM)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  <p:bldP spid="26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4608512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5576" y="404664"/>
            <a:ext cx="1913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SHORT FORM</a:t>
            </a:r>
            <a:endParaRPr lang="cs-CZ" sz="2400" b="1" dirty="0">
              <a:solidFill>
                <a:srgbClr val="7030A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4499992" y="1196752"/>
            <a:ext cx="1224136" cy="864096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868144" y="1124744"/>
            <a:ext cx="2771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00B0F0"/>
                </a:solidFill>
              </a:rPr>
              <a:t>She</a:t>
            </a:r>
            <a:r>
              <a:rPr lang="cs-CZ" sz="2000" b="1" dirty="0" smtClean="0">
                <a:solidFill>
                  <a:srgbClr val="00B0F0"/>
                </a:solidFill>
              </a:rPr>
              <a:t>´s </a:t>
            </a:r>
            <a:r>
              <a:rPr lang="cs-CZ" sz="2000" b="1" dirty="0" err="1" smtClean="0">
                <a:solidFill>
                  <a:srgbClr val="00B0F0"/>
                </a:solidFill>
              </a:rPr>
              <a:t>got</a:t>
            </a:r>
            <a:r>
              <a:rPr lang="cs-CZ" sz="2000" b="1" dirty="0" smtClean="0">
                <a:solidFill>
                  <a:srgbClr val="00B0F0"/>
                </a:solidFill>
              </a:rPr>
              <a:t> a </a:t>
            </a:r>
            <a:r>
              <a:rPr lang="cs-CZ" sz="2000" b="1" dirty="0" err="1" smtClean="0">
                <a:solidFill>
                  <a:srgbClr val="00B0F0"/>
                </a:solidFill>
              </a:rPr>
              <a:t>black</a:t>
            </a:r>
            <a:r>
              <a:rPr lang="cs-CZ" sz="2000" b="1" dirty="0" smtClean="0">
                <a:solidFill>
                  <a:srgbClr val="00B0F0"/>
                </a:solidFill>
              </a:rPr>
              <a:t> T-</a:t>
            </a:r>
            <a:r>
              <a:rPr lang="cs-CZ" sz="2000" b="1" dirty="0" err="1" smtClean="0">
                <a:solidFill>
                  <a:srgbClr val="00B0F0"/>
                </a:solidFill>
              </a:rPr>
              <a:t>shirt</a:t>
            </a:r>
            <a:r>
              <a:rPr lang="cs-CZ" sz="2000" b="1" dirty="0" smtClean="0">
                <a:solidFill>
                  <a:srgbClr val="00B0F0"/>
                </a:solidFill>
              </a:rPr>
              <a:t>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411760" y="2204864"/>
            <a:ext cx="864096" cy="648072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9512" y="1772816"/>
            <a:ext cx="35928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B0F0"/>
                </a:solidFill>
              </a:rPr>
              <a:t>She</a:t>
            </a:r>
            <a:r>
              <a:rPr lang="cs-CZ" sz="2000" b="1" dirty="0" smtClean="0">
                <a:solidFill>
                  <a:srgbClr val="00B0F0"/>
                </a:solidFill>
              </a:rPr>
              <a:t>´s  </a:t>
            </a:r>
            <a:r>
              <a:rPr lang="cs-CZ" sz="2000" b="1" dirty="0" err="1" smtClean="0">
                <a:solidFill>
                  <a:srgbClr val="00B0F0"/>
                </a:solidFill>
              </a:rPr>
              <a:t>got</a:t>
            </a:r>
            <a:r>
              <a:rPr lang="cs-CZ" sz="2000" b="1" dirty="0" smtClean="0">
                <a:solidFill>
                  <a:srgbClr val="00B0F0"/>
                </a:solidFill>
              </a:rPr>
              <a:t> a </a:t>
            </a:r>
            <a:r>
              <a:rPr lang="cs-CZ" sz="2000" b="1" dirty="0" err="1" smtClean="0">
                <a:solidFill>
                  <a:srgbClr val="00B0F0"/>
                </a:solidFill>
              </a:rPr>
              <a:t>violet</a:t>
            </a:r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err="1" smtClean="0">
                <a:solidFill>
                  <a:srgbClr val="00B0F0"/>
                </a:solidFill>
              </a:rPr>
              <a:t>schoolbag</a:t>
            </a:r>
            <a:r>
              <a:rPr lang="cs-CZ" sz="2000" b="1" dirty="0" smtClean="0">
                <a:solidFill>
                  <a:srgbClr val="00B0F0"/>
                </a:solidFill>
              </a:rPr>
              <a:t>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771800" y="4221088"/>
            <a:ext cx="1152128" cy="576064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0" y="3789040"/>
            <a:ext cx="29713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She</a:t>
            </a:r>
            <a:r>
              <a:rPr lang="cs-CZ" sz="2000" b="1" dirty="0" smtClean="0">
                <a:solidFill>
                  <a:srgbClr val="00B0F0"/>
                </a:solidFill>
              </a:rPr>
              <a:t>´s </a:t>
            </a:r>
            <a:r>
              <a:rPr lang="cs-CZ" sz="2000" b="1" dirty="0" err="1" smtClean="0">
                <a:solidFill>
                  <a:srgbClr val="00B0F0"/>
                </a:solidFill>
              </a:rPr>
              <a:t>got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light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blue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jeans</a:t>
            </a:r>
            <a:r>
              <a:rPr lang="cs-CZ" sz="2000" b="1" dirty="0" smtClean="0">
                <a:solidFill>
                  <a:srgbClr val="00B0F0"/>
                </a:solidFill>
              </a:rPr>
              <a:t>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 flipH="1">
            <a:off x="5076056" y="2348880"/>
            <a:ext cx="792088" cy="72008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012160" y="2348880"/>
            <a:ext cx="23932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00B0F0"/>
                </a:solidFill>
              </a:rPr>
              <a:t>She</a:t>
            </a:r>
            <a:r>
              <a:rPr lang="cs-CZ" sz="2000" b="1" dirty="0" smtClean="0">
                <a:solidFill>
                  <a:srgbClr val="00B0F0"/>
                </a:solidFill>
              </a:rPr>
              <a:t>´s </a:t>
            </a:r>
            <a:r>
              <a:rPr lang="cs-CZ" sz="2000" b="1" dirty="0" err="1" smtClean="0">
                <a:solidFill>
                  <a:srgbClr val="00B0F0"/>
                </a:solidFill>
              </a:rPr>
              <a:t>got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two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books</a:t>
            </a:r>
            <a:r>
              <a:rPr lang="cs-CZ" sz="2000" b="1" dirty="0" smtClean="0">
                <a:solidFill>
                  <a:srgbClr val="00B0F0"/>
                </a:solidFill>
              </a:rPr>
              <a:t>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 flipH="1">
            <a:off x="5364088" y="4725144"/>
            <a:ext cx="432048" cy="1224136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5508104" y="4293096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B0F0"/>
                </a:solidFill>
              </a:rPr>
              <a:t>She</a:t>
            </a:r>
            <a:r>
              <a:rPr lang="cs-CZ" sz="2000" b="1" dirty="0" smtClean="0">
                <a:solidFill>
                  <a:srgbClr val="00B0F0"/>
                </a:solidFill>
              </a:rPr>
              <a:t>´s  </a:t>
            </a:r>
            <a:r>
              <a:rPr lang="cs-CZ" sz="2000" b="1" dirty="0" err="1" smtClean="0">
                <a:solidFill>
                  <a:srgbClr val="00B0F0"/>
                </a:solidFill>
              </a:rPr>
              <a:t>got</a:t>
            </a:r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err="1" smtClean="0">
                <a:solidFill>
                  <a:srgbClr val="00B0F0"/>
                </a:solidFill>
              </a:rPr>
              <a:t>black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and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white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shoes</a:t>
            </a:r>
            <a:r>
              <a:rPr lang="cs-CZ" sz="2000" b="1" dirty="0" smtClean="0">
                <a:solidFill>
                  <a:srgbClr val="00B0F0"/>
                </a:solidFill>
              </a:rPr>
              <a:t>.</a:t>
            </a:r>
            <a:endParaRPr lang="cs-CZ" sz="2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0" grpId="0"/>
      <p:bldP spid="28" grpId="0"/>
      <p:bldP spid="34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40768"/>
            <a:ext cx="2889101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187624" y="476672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WHAT IS HE WEARING NOW? (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long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/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short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form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)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5004048" y="2060848"/>
            <a:ext cx="576064" cy="936104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652120" y="1772816"/>
            <a:ext cx="2684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 has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a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grey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scarf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220486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He´s 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a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grey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scarf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275856" y="1916832"/>
            <a:ext cx="864096" cy="576064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544" y="1556792"/>
            <a:ext cx="27353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 has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a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white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coat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1988840"/>
            <a:ext cx="25478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He´s 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a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white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coat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flipH="1">
            <a:off x="4716016" y="4293096"/>
            <a:ext cx="792088" cy="1224136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580112" y="4149080"/>
            <a:ext cx="2657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 has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black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shoes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4509120"/>
            <a:ext cx="26136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He´s 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black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shoes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3275856" y="3861048"/>
            <a:ext cx="648072" cy="864096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67544" y="3212976"/>
            <a:ext cx="2993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 has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black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trousers</a:t>
            </a:r>
            <a:r>
              <a:rPr lang="cs-CZ" sz="2000" b="1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573016"/>
            <a:ext cx="27342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He´s 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got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black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</a:rPr>
              <a:t>trousers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08720"/>
            <a:ext cx="4078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283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15</cp:revision>
  <dcterms:created xsi:type="dcterms:W3CDTF">2013-05-12T13:58:50Z</dcterms:created>
  <dcterms:modified xsi:type="dcterms:W3CDTF">2013-06-27T18:48:33Z</dcterms:modified>
</cp:coreProperties>
</file>