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7" r:id="rId2"/>
    <p:sldId id="266" r:id="rId3"/>
    <p:sldId id="260" r:id="rId4"/>
    <p:sldId id="261" r:id="rId5"/>
    <p:sldId id="263" r:id="rId6"/>
    <p:sldId id="262" r:id="rId7"/>
    <p:sldId id="259" r:id="rId8"/>
    <p:sldId id="265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49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8DCF66-A69E-4C60-80DF-C6ED659435FE}" type="datetimeFigureOut">
              <a:rPr lang="cs-CZ" smtClean="0"/>
              <a:pPr/>
              <a:t>31.7.2013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48DFC4-B425-4217-B7AB-549F33673A5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VM / DUM   číslo</a:t>
            </a:r>
            <a:endParaRPr lang="cs-CZ" smtClean="0">
              <a:latin typeface="Arial" pitchFamily="34" charset="0"/>
            </a:endParaRPr>
          </a:p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843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43BE8B4-6BFD-4F33-9218-7470F50DC2E5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3C4F7E-545D-4883-8A63-3506E4F4139A}" type="datetimeFigureOut">
              <a:rPr lang="cs-CZ" smtClean="0"/>
              <a:pPr/>
              <a:t>31.7.2013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4FD8F-69F5-4CFC-BC8C-276011F7DA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3C4F7E-545D-4883-8A63-3506E4F4139A}" type="datetimeFigureOut">
              <a:rPr lang="cs-CZ" smtClean="0"/>
              <a:pPr/>
              <a:t>31.7.2013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4FD8F-69F5-4CFC-BC8C-276011F7DA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3C4F7E-545D-4883-8A63-3506E4F4139A}" type="datetimeFigureOut">
              <a:rPr lang="cs-CZ" smtClean="0"/>
              <a:pPr/>
              <a:t>31.7.2013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4FD8F-69F5-4CFC-BC8C-276011F7DA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3C4F7E-545D-4883-8A63-3506E4F4139A}" type="datetimeFigureOut">
              <a:rPr lang="cs-CZ" smtClean="0"/>
              <a:pPr/>
              <a:t>31.7.2013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4FD8F-69F5-4CFC-BC8C-276011F7DA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3C4F7E-545D-4883-8A63-3506E4F4139A}" type="datetimeFigureOut">
              <a:rPr lang="cs-CZ" smtClean="0"/>
              <a:pPr/>
              <a:t>31.7.2013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4FD8F-69F5-4CFC-BC8C-276011F7DA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3C4F7E-545D-4883-8A63-3506E4F4139A}" type="datetimeFigureOut">
              <a:rPr lang="cs-CZ" smtClean="0"/>
              <a:pPr/>
              <a:t>31.7.2013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4FD8F-69F5-4CFC-BC8C-276011F7DA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3C4F7E-545D-4883-8A63-3506E4F4139A}" type="datetimeFigureOut">
              <a:rPr lang="cs-CZ" smtClean="0"/>
              <a:pPr/>
              <a:t>31.7.2013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4FD8F-69F5-4CFC-BC8C-276011F7DA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3C4F7E-545D-4883-8A63-3506E4F4139A}" type="datetimeFigureOut">
              <a:rPr lang="cs-CZ" smtClean="0"/>
              <a:pPr/>
              <a:t>31.7.2013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4FD8F-69F5-4CFC-BC8C-276011F7DA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3C4F7E-545D-4883-8A63-3506E4F4139A}" type="datetimeFigureOut">
              <a:rPr lang="cs-CZ" smtClean="0"/>
              <a:pPr/>
              <a:t>31.7.2013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4FD8F-69F5-4CFC-BC8C-276011F7DA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3C4F7E-545D-4883-8A63-3506E4F4139A}" type="datetimeFigureOut">
              <a:rPr lang="cs-CZ" smtClean="0"/>
              <a:pPr/>
              <a:t>31.7.2013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4FD8F-69F5-4CFC-BC8C-276011F7DA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3C4F7E-545D-4883-8A63-3506E4F4139A}" type="datetimeFigureOut">
              <a:rPr lang="cs-CZ" smtClean="0"/>
              <a:pPr/>
              <a:t>31.7.2013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4FD8F-69F5-4CFC-BC8C-276011F7DA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3C4F7E-545D-4883-8A63-3506E4F4139A}" type="datetimeFigureOut">
              <a:rPr lang="cs-CZ" smtClean="0"/>
              <a:pPr/>
              <a:t>31.7.2013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74FD8F-69F5-4CFC-BC8C-276011F7DA7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10" Type="http://schemas.openxmlformats.org/officeDocument/2006/relationships/image" Target="../media/image11.wmf"/><Relationship Id="rId4" Type="http://schemas.openxmlformats.org/officeDocument/2006/relationships/image" Target="../media/image5.wmf"/><Relationship Id="rId9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3356992"/>
            <a:ext cx="8496944" cy="3240360"/>
          </a:xfrm>
        </p:spPr>
        <p:txBody>
          <a:bodyPr>
            <a:normAutofit fontScale="70000" lnSpcReduction="20000"/>
          </a:bodyPr>
          <a:lstStyle/>
          <a:p>
            <a:pPr lvl="0" algn="l">
              <a:lnSpc>
                <a:spcPct val="100000"/>
              </a:lnSpc>
              <a:spcAft>
                <a:spcPts val="0"/>
              </a:spcAft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NÁZEV ŠKOLY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3400" b="1" dirty="0" smtClean="0">
                <a:latin typeface="Times New Roman" pitchFamily="18" charset="0"/>
                <a:cs typeface="Times New Roman" pitchFamily="18" charset="0"/>
              </a:rPr>
              <a:t>Základní škola praktická Česká Třebová</a:t>
            </a:r>
          </a:p>
          <a:p>
            <a:pPr algn="l"/>
            <a:r>
              <a:rPr lang="cs-CZ" sz="2400" dirty="0" smtClean="0">
                <a:latin typeface="Arial" pitchFamily="34" charset="0"/>
                <a:cs typeface="Arial" pitchFamily="34" charset="0"/>
              </a:rPr>
              <a:t>NÁZEV PROJEKTU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3400" b="1" dirty="0" smtClean="0">
                <a:latin typeface="Times New Roman" pitchFamily="18" charset="0"/>
                <a:cs typeface="Times New Roman" pitchFamily="18" charset="0"/>
              </a:rPr>
              <a:t>Školou do života</a:t>
            </a:r>
          </a:p>
          <a:p>
            <a:pPr algn="l"/>
            <a:r>
              <a:rPr lang="cs-CZ" sz="2400" dirty="0" smtClean="0">
                <a:latin typeface="Arial" pitchFamily="34" charset="0"/>
                <a:cs typeface="Arial" pitchFamily="34" charset="0"/>
              </a:rPr>
              <a:t>ČÍSLO PROJEKTU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3400" b="1" dirty="0" smtClean="0">
                <a:latin typeface="Times New Roman" pitchFamily="18" charset="0"/>
                <a:cs typeface="Times New Roman" pitchFamily="18" charset="0"/>
              </a:rPr>
              <a:t> CZ.1.07/1.4.00/21.2101 </a:t>
            </a:r>
          </a:p>
          <a:p>
            <a:pPr algn="l"/>
            <a:r>
              <a:rPr lang="cs-CZ" sz="3000" b="1" dirty="0" smtClean="0">
                <a:latin typeface="Times New Roman" pitchFamily="18" charset="0"/>
                <a:cs typeface="Times New Roman" pitchFamily="18" charset="0"/>
              </a:rPr>
              <a:t>II/2 Inovace a zkvalitnění výuky směřující k rozvoji výuky cizích jazyků</a:t>
            </a:r>
          </a:p>
          <a:p>
            <a:pPr algn="l"/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NÁZEV: </a:t>
            </a:r>
            <a:r>
              <a:rPr lang="cs-CZ" sz="3100" b="1" dirty="0" smtClean="0">
                <a:latin typeface="Times New Roman" pitchFamily="18" charset="0"/>
                <a:cs typeface="Times New Roman" pitchFamily="18" charset="0"/>
              </a:rPr>
              <a:t>VY_22_INOVACE_01_35_PREPOSITIONS</a:t>
            </a:r>
            <a:endParaRPr lang="cs-CZ" sz="3000" b="1" dirty="0" smtClean="0">
              <a:latin typeface="Times New Roman" pitchFamily="18" charset="0"/>
              <a:cs typeface="Times New Roman" pitchFamily="18" charset="0"/>
            </a:endParaRPr>
          </a:p>
          <a:p>
            <a:pPr algn="l"/>
            <a:r>
              <a:rPr lang="cs-CZ" sz="2800" dirty="0" smtClean="0"/>
              <a:t>AUTOR:  Mgr. </a:t>
            </a:r>
            <a:r>
              <a:rPr lang="cs-CZ" sz="3800" b="1" dirty="0" smtClean="0"/>
              <a:t>Lenka Balážová   </a:t>
            </a:r>
            <a:r>
              <a:rPr lang="cs-CZ" sz="2800" dirty="0" smtClean="0"/>
              <a:t>              </a:t>
            </a:r>
          </a:p>
          <a:p>
            <a:pPr algn="l"/>
            <a:endParaRPr lang="cs-CZ" sz="2600" dirty="0" smtClean="0">
              <a:latin typeface="Times New Roman" pitchFamily="18" charset="0"/>
              <a:cs typeface="Times New Roman" pitchFamily="18" charset="0"/>
            </a:endParaRPr>
          </a:p>
          <a:p>
            <a:pPr algn="l"/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lvl="0" algn="l"/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lvl="0" algn="l">
              <a:lnSpc>
                <a:spcPct val="100000"/>
              </a:lnSpc>
              <a:spcAft>
                <a:spcPts val="0"/>
              </a:spcAft>
            </a:pPr>
            <a:endParaRPr lang="cs-CZ" sz="2400" dirty="0"/>
          </a:p>
        </p:txBody>
      </p:sp>
      <p:pic>
        <p:nvPicPr>
          <p:cNvPr id="4" name="Obrázek 1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412776"/>
            <a:ext cx="6083300" cy="1485900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="" xmlns:p14="http://schemas.microsoft.com/office/powerpoint/2010/main" val="1454710317"/>
      </p:ext>
    </p:extLst>
  </p:cSld>
  <p:clrMapOvr>
    <a:masterClrMapping/>
  </p:clrMapOvr>
  <p:transition advTm="4305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22864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1400" dirty="0" smtClean="0"/>
              <a:t>ANOTACE</a:t>
            </a:r>
            <a:endParaRPr lang="cs-CZ" sz="1400" dirty="0"/>
          </a:p>
        </p:txBody>
      </p:sp>
      <p:graphicFrame>
        <p:nvGraphicFramePr>
          <p:cNvPr id="7216" name="Group 48"/>
          <p:cNvGraphicFramePr>
            <a:graphicFrameLocks noGrp="1"/>
          </p:cNvGraphicFramePr>
          <p:nvPr>
            <p:ph idx="1"/>
          </p:nvPr>
        </p:nvGraphicFramePr>
        <p:xfrm>
          <a:off x="395288" y="620713"/>
          <a:ext cx="7300912" cy="4854893"/>
        </p:xfrm>
        <a:graphic>
          <a:graphicData uri="http://schemas.openxmlformats.org/drawingml/2006/table">
            <a:tbl>
              <a:tblPr/>
              <a:tblGrid>
                <a:gridCol w="1871662"/>
                <a:gridCol w="5429250"/>
              </a:tblGrid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DUM   číslo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VY_22_INOVACE_01_35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Název vzdělávacího materiálu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Prepositions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Autor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Lenka  Balážová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Vzdělávací oblast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Jazyk a jazyková komunikace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Předmět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Anglický jazyk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ročník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7.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 PowerPoint 2007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Anotace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 k procvičení  základních předložek. Každý snímek obsahuje text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– větu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, popisující jeden obrázek . Poslední snímek obsahuje několik obrázků, ke kterým žáci tvoří věty s užitím předložek v, na,vedle,pod.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Klíčová slova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In, on,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next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to,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under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,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between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</a:tr>
              <a:tr h="81121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Poznámky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Čas potřebný na prezentaci je asi 5 -10 min. Prezentaci spouštíme F5, ukončujeme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Esc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.  Snímky přecházejí po kliknutí myší.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advTm="11295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FF0000"/>
            </a:solidFill>
          </a:ln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THE BALL IS </a:t>
            </a:r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IN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THE BOX.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Picture 4" descr="C:\Users\pc\AppData\Local\Microsoft\Windows\Temporary Internet Files\Content.IE5\HWBL04IZ\MC90023727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2636912"/>
            <a:ext cx="3960440" cy="2880320"/>
          </a:xfrm>
          <a:prstGeom prst="rect">
            <a:avLst/>
          </a:prstGeom>
          <a:noFill/>
        </p:spPr>
      </p:pic>
      <p:sp>
        <p:nvSpPr>
          <p:cNvPr id="4" name="Tětiva 3"/>
          <p:cNvSpPr/>
          <p:nvPr/>
        </p:nvSpPr>
        <p:spPr>
          <a:xfrm rot="6903525">
            <a:off x="4109239" y="3378355"/>
            <a:ext cx="1051119" cy="1078012"/>
          </a:xfrm>
          <a:prstGeom prst="chord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Arial Black" pitchFamily="34" charset="0"/>
              </a:rPr>
              <a:t>NI</a:t>
            </a:r>
            <a:endParaRPr lang="cs-CZ" sz="2000" b="1" dirty="0"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FF0000"/>
            </a:solidFill>
          </a:ln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THE BALL IS </a:t>
            </a:r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NEXT TO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THE BOX.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Picture 4" descr="C:\Users\pc\AppData\Local\Microsoft\Windows\Temporary Internet Files\Content.IE5\HWBL04IZ\MC90023727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2348880"/>
            <a:ext cx="4680520" cy="3600400"/>
          </a:xfrm>
          <a:prstGeom prst="rect">
            <a:avLst/>
          </a:prstGeom>
          <a:noFill/>
        </p:spPr>
      </p:pic>
      <p:sp>
        <p:nvSpPr>
          <p:cNvPr id="4" name="Elipsa 3"/>
          <p:cNvSpPr/>
          <p:nvPr/>
        </p:nvSpPr>
        <p:spPr>
          <a:xfrm>
            <a:off x="5148064" y="4437112"/>
            <a:ext cx="1296144" cy="125161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" pitchFamily="34" charset="0"/>
                <a:cs typeface="Arial" pitchFamily="34" charset="0"/>
              </a:rPr>
              <a:t>NEXT TO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FF0000"/>
            </a:solidFill>
          </a:ln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THE BALL IS </a:t>
            </a:r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ON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THE CHAIR.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 descr="C:\Users\pc\AppData\Local\Microsoft\Windows\Temporary Internet Files\Content.IE5\R6QO0TL9\MC9003838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2132856"/>
            <a:ext cx="3528392" cy="4498792"/>
          </a:xfrm>
          <a:prstGeom prst="rect">
            <a:avLst/>
          </a:prstGeom>
          <a:noFill/>
        </p:spPr>
      </p:pic>
      <p:sp>
        <p:nvSpPr>
          <p:cNvPr id="4" name="Elipsa 3"/>
          <p:cNvSpPr/>
          <p:nvPr/>
        </p:nvSpPr>
        <p:spPr>
          <a:xfrm>
            <a:off x="3563888" y="3789040"/>
            <a:ext cx="1130424" cy="105841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" pitchFamily="34" charset="0"/>
                <a:cs typeface="Arial" pitchFamily="34" charset="0"/>
              </a:rPr>
              <a:t>ON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856984" cy="1143000"/>
          </a:xfrm>
          <a:ln>
            <a:solidFill>
              <a:srgbClr val="FF0000"/>
            </a:solidFill>
          </a:ln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THE BALL IS </a:t>
            </a:r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BETWEEN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THE BOX AND THE CHAIR.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Elipsa 2"/>
          <p:cNvSpPr/>
          <p:nvPr/>
        </p:nvSpPr>
        <p:spPr>
          <a:xfrm>
            <a:off x="3995936" y="4005064"/>
            <a:ext cx="1728192" cy="18002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latin typeface="Arial" pitchFamily="34" charset="0"/>
                <a:cs typeface="Arial" pitchFamily="34" charset="0"/>
              </a:rPr>
              <a:t>BETWEEN</a:t>
            </a:r>
            <a:endParaRPr lang="cs-CZ" sz="16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4" descr="C:\Users\pc\AppData\Local\Microsoft\Windows\Temporary Internet Files\Content.IE5\HWBL04IZ\MC90023727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2132856"/>
            <a:ext cx="3456384" cy="3528392"/>
          </a:xfrm>
          <a:prstGeom prst="rect">
            <a:avLst/>
          </a:prstGeom>
          <a:noFill/>
        </p:spPr>
      </p:pic>
      <p:pic>
        <p:nvPicPr>
          <p:cNvPr id="2051" name="Picture 3" descr="C:\Users\pc\AppData\Local\Microsoft\Windows\Temporary Internet Files\Content.IE5\R6QO0TL9\MC90038383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84168" y="2060848"/>
            <a:ext cx="2232248" cy="37444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FF0000"/>
            </a:solidFill>
          </a:ln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b="1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ball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is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under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box.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Picture 4" descr="C:\Users\pc\AppData\Local\Microsoft\Windows\Temporary Internet Files\Content.IE5\HWBL04IZ\MC90023727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1916832"/>
            <a:ext cx="4536504" cy="3312368"/>
          </a:xfrm>
          <a:prstGeom prst="rect">
            <a:avLst/>
          </a:prstGeom>
          <a:noFill/>
        </p:spPr>
      </p:pic>
      <p:sp>
        <p:nvSpPr>
          <p:cNvPr id="5" name="Tětiva 4"/>
          <p:cNvSpPr/>
          <p:nvPr/>
        </p:nvSpPr>
        <p:spPr>
          <a:xfrm rot="17605569">
            <a:off x="3430872" y="4580301"/>
            <a:ext cx="1191484" cy="1302792"/>
          </a:xfrm>
          <a:prstGeom prst="chord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UNDER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Elipsa 19"/>
          <p:cNvSpPr/>
          <p:nvPr/>
        </p:nvSpPr>
        <p:spPr>
          <a:xfrm>
            <a:off x="7308304" y="2924944"/>
            <a:ext cx="432048" cy="4823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 descr="C:\Users\pc\AppData\Local\Microsoft\Windows\Temporary Internet Files\Content.IE5\R6QO0TL9\MC9003838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4248" y="1556792"/>
            <a:ext cx="1296144" cy="2191333"/>
          </a:xfrm>
          <a:prstGeom prst="rect">
            <a:avLst/>
          </a:prstGeom>
          <a:noFill/>
        </p:spPr>
      </p:pic>
      <p:pic>
        <p:nvPicPr>
          <p:cNvPr id="4113" name="Picture 17" descr="C:\Users\pc\AppData\Local\Microsoft\Windows\Temporary Internet Files\Content.IE5\2WWMOME9\MC90030151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4365104"/>
            <a:ext cx="2948010" cy="1728192"/>
          </a:xfrm>
          <a:prstGeom prst="rect">
            <a:avLst/>
          </a:prstGeom>
          <a:noFill/>
        </p:spPr>
      </p:pic>
      <p:pic>
        <p:nvPicPr>
          <p:cNvPr id="4109" name="Picture 13" descr="C:\Users\pc\AppData\Local\Microsoft\Windows\Temporary Internet Files\Content.IE5\R6QO0TL9\MC90001930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259632" y="3429000"/>
            <a:ext cx="1728192" cy="1446461"/>
          </a:xfrm>
          <a:prstGeom prst="rect">
            <a:avLst/>
          </a:prstGeom>
          <a:noFill/>
        </p:spPr>
      </p:pic>
      <p:pic>
        <p:nvPicPr>
          <p:cNvPr id="4114" name="Picture 18" descr="C:\Users\pc\AppData\Local\Microsoft\Windows\Temporary Internet Files\Content.IE5\R6QO0TL9\MC90039140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635896" y="692696"/>
            <a:ext cx="1333195" cy="1812341"/>
          </a:xfrm>
          <a:prstGeom prst="rect">
            <a:avLst/>
          </a:prstGeom>
          <a:noFill/>
        </p:spPr>
      </p:pic>
      <p:pic>
        <p:nvPicPr>
          <p:cNvPr id="4122" name="Picture 26" descr="C:\Users\pc\AppData\Local\Microsoft\Windows\Temporary Internet Files\Content.IE5\0ROHVBFV\MC90023214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851920" y="3284984"/>
            <a:ext cx="1768444" cy="1849925"/>
          </a:xfrm>
          <a:prstGeom prst="rect">
            <a:avLst/>
          </a:prstGeom>
          <a:noFill/>
        </p:spPr>
      </p:pic>
      <p:pic>
        <p:nvPicPr>
          <p:cNvPr id="4138" name="Picture 42" descr="C:\Users\pc\AppData\Local\Microsoft\Windows\Temporary Internet Files\Content.IE5\R6QO0TL9\MC900428381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27584" y="188640"/>
            <a:ext cx="1885950" cy="1701800"/>
          </a:xfrm>
          <a:prstGeom prst="rect">
            <a:avLst/>
          </a:prstGeom>
          <a:noFill/>
        </p:spPr>
      </p:pic>
      <p:pic>
        <p:nvPicPr>
          <p:cNvPr id="4152" name="Picture 56" descr="C:\Users\pc\AppData\Local\Microsoft\Windows\Temporary Internet Files\Content.IE5\HWBL04IZ\MM900296996[1].gif"/>
          <p:cNvPicPr>
            <a:picLocks noChangeAspect="1" noChangeArrowheads="1" noCrop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156176" y="188640"/>
            <a:ext cx="1080120" cy="1080120"/>
          </a:xfrm>
          <a:prstGeom prst="rect">
            <a:avLst/>
          </a:prstGeom>
          <a:noFill/>
        </p:spPr>
      </p:pic>
      <p:pic>
        <p:nvPicPr>
          <p:cNvPr id="4183" name="Picture 87" descr="C:\Users\pc\AppData\Local\Microsoft\Windows\Temporary Internet Files\Content.IE5\HWBL04IZ\MP900398805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084168" y="5229200"/>
            <a:ext cx="2120280" cy="1205880"/>
          </a:xfrm>
          <a:prstGeom prst="rect">
            <a:avLst/>
          </a:prstGeom>
          <a:noFill/>
        </p:spPr>
      </p:pic>
      <p:pic>
        <p:nvPicPr>
          <p:cNvPr id="4150" name="Picture 54" descr="C:\Users\pc\AppData\Local\Microsoft\Windows\Temporary Internet Files\Content.IE5\0ROHVBFV\MC900239495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444208" y="4005064"/>
            <a:ext cx="1775765" cy="1804111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251520" y="1988840"/>
            <a:ext cx="32403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dog </a:t>
            </a:r>
            <a:r>
              <a:rPr lang="cs-CZ" sz="2000" b="1" dirty="0" err="1" smtClean="0">
                <a:latin typeface="Arial" pitchFamily="34" charset="0"/>
                <a:cs typeface="Arial" pitchFamily="34" charset="0"/>
              </a:rPr>
              <a:t>is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in </a:t>
            </a:r>
            <a:r>
              <a:rPr lang="cs-CZ" sz="2000" b="1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latin typeface="Arial" pitchFamily="34" charset="0"/>
                <a:cs typeface="Arial" pitchFamily="34" charset="0"/>
              </a:rPr>
              <a:t>kennel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843808" y="2564904"/>
            <a:ext cx="343074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latin typeface="Arial" pitchFamily="34" charset="0"/>
                <a:cs typeface="Arial" pitchFamily="34" charset="0"/>
              </a:rPr>
              <a:t>apples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are on </a:t>
            </a:r>
            <a:r>
              <a:rPr lang="cs-CZ" sz="2000" b="1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latin typeface="Arial" pitchFamily="34" charset="0"/>
                <a:cs typeface="Arial" pitchFamily="34" charset="0"/>
              </a:rPr>
              <a:t>tree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220072" y="1196752"/>
            <a:ext cx="341497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latin typeface="Arial" pitchFamily="34" charset="0"/>
                <a:cs typeface="Arial" pitchFamily="34" charset="0"/>
              </a:rPr>
              <a:t>cat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latin typeface="Arial" pitchFamily="34" charset="0"/>
                <a:cs typeface="Arial" pitchFamily="34" charset="0"/>
              </a:rPr>
              <a:t>is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on </a:t>
            </a:r>
            <a:r>
              <a:rPr lang="cs-CZ" sz="2000" b="1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latin typeface="Arial" pitchFamily="34" charset="0"/>
                <a:cs typeface="Arial" pitchFamily="34" charset="0"/>
              </a:rPr>
              <a:t>armchair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729026" y="3645024"/>
            <a:ext cx="341497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latin typeface="Arial" pitchFamily="34" charset="0"/>
                <a:cs typeface="Arial" pitchFamily="34" charset="0"/>
              </a:rPr>
              <a:t>ball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latin typeface="Arial" pitchFamily="34" charset="0"/>
                <a:cs typeface="Arial" pitchFamily="34" charset="0"/>
              </a:rPr>
              <a:t>is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latin typeface="Arial" pitchFamily="34" charset="0"/>
                <a:cs typeface="Arial" pitchFamily="34" charset="0"/>
              </a:rPr>
              <a:t>under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latin typeface="Arial" pitchFamily="34" charset="0"/>
                <a:cs typeface="Arial" pitchFamily="34" charset="0"/>
              </a:rPr>
              <a:t>chair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51520" y="6165304"/>
            <a:ext cx="350288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latin typeface="Arial" pitchFamily="34" charset="0"/>
                <a:cs typeface="Arial" pitchFamily="34" charset="0"/>
              </a:rPr>
              <a:t>books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are on </a:t>
            </a:r>
            <a:r>
              <a:rPr lang="cs-CZ" sz="2000" b="1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table.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419872" y="5157192"/>
            <a:ext cx="307327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latin typeface="Arial" pitchFamily="34" charset="0"/>
                <a:cs typeface="Arial" pitchFamily="34" charset="0"/>
              </a:rPr>
              <a:t>clown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latin typeface="Arial" pitchFamily="34" charset="0"/>
                <a:cs typeface="Arial" pitchFamily="34" charset="0"/>
              </a:rPr>
              <a:t>is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in </a:t>
            </a:r>
            <a:r>
              <a:rPr lang="cs-CZ" sz="2000" b="1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sz="2000" b="1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smtClean="0">
                <a:latin typeface="Arial" pitchFamily="34" charset="0"/>
                <a:cs typeface="Arial" pitchFamily="34" charset="0"/>
              </a:rPr>
              <a:t>box</a:t>
            </a:r>
            <a:r>
              <a:rPr lang="cs-CZ" sz="2000" b="1" smtClean="0">
                <a:latin typeface="Arial" pitchFamily="34" charset="0"/>
                <a:cs typeface="Arial" pitchFamily="34" charset="0"/>
              </a:rPr>
              <a:t>.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145533" y="6165304"/>
            <a:ext cx="399846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latin typeface="Arial" pitchFamily="34" charset="0"/>
                <a:cs typeface="Arial" pitchFamily="34" charset="0"/>
              </a:rPr>
              <a:t>train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latin typeface="Arial" pitchFamily="34" charset="0"/>
                <a:cs typeface="Arial" pitchFamily="34" charset="0"/>
              </a:rPr>
              <a:t>is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latin typeface="Arial" pitchFamily="34" charset="0"/>
                <a:cs typeface="Arial" pitchFamily="34" charset="0"/>
              </a:rPr>
              <a:t>under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latin typeface="Arial" pitchFamily="34" charset="0"/>
                <a:cs typeface="Arial" pitchFamily="34" charset="0"/>
              </a:rPr>
              <a:t>armchair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1052736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latin typeface="Algerian" pitchFamily="82" charset="0"/>
              </a:rPr>
              <a:t>Použité  zdroje:  </a:t>
            </a:r>
          </a:p>
          <a:p>
            <a:r>
              <a:rPr lang="cs-CZ" i="1" dirty="0" smtClean="0"/>
              <a:t>Fotografie: </a:t>
            </a:r>
            <a:r>
              <a:rPr lang="cs-CZ" i="1" dirty="0" smtClean="0">
                <a:hlinkClick r:id="rId2"/>
              </a:rPr>
              <a:t>www.office.</a:t>
            </a:r>
            <a:r>
              <a:rPr lang="cs-CZ" i="1" dirty="0" err="1" smtClean="0">
                <a:hlinkClick r:id="rId2"/>
              </a:rPr>
              <a:t>microsoft.com</a:t>
            </a:r>
            <a:endParaRPr lang="cs-CZ" i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10365</TotalTime>
  <Words>245</Words>
  <Application>Microsoft Office PowerPoint</Application>
  <PresentationFormat>Předvádění na obrazovce (4:3)</PresentationFormat>
  <Paragraphs>52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ANOTACE</vt:lpstr>
      <vt:lpstr>THE BALL IS IN THE BOX.</vt:lpstr>
      <vt:lpstr>THE BALL IS NEXT TO THE BOX.</vt:lpstr>
      <vt:lpstr>THE BALL IS ON THE CHAIR.</vt:lpstr>
      <vt:lpstr>THE BALL IS BETWEEN THE BOX AND THE CHAIR.</vt:lpstr>
      <vt:lpstr>The ball is under the box.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pc</cp:lastModifiedBy>
  <cp:revision>209</cp:revision>
  <dcterms:created xsi:type="dcterms:W3CDTF">2013-06-06T19:11:19Z</dcterms:created>
  <dcterms:modified xsi:type="dcterms:W3CDTF">2013-07-31T06:44:50Z</dcterms:modified>
</cp:coreProperties>
</file>