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6516B-E2CB-4D50-9994-89620ECCD028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4F7E6-F16E-4524-80EC-6BBAD0933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EBEEF-7BE0-465F-B529-0340099BC93D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E39B0-1B77-459B-BE9B-54BB1CCA3B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7C140-D7A0-437E-A4BB-6027A4B7AA2C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8D4F2-F408-4C70-BE94-A8ADBDB3CA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0FC8C1-8671-41E7-BFA1-3BFF0B6B6463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2416F-6011-4C24-9105-AA7815711A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61F5D-8665-4849-980C-B259C00737F7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2F395-CF03-4EAC-8FE7-8DF898D5A1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56471-459D-40A3-818A-076EA2AA782D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52594-CEB4-424B-BFE6-B8107BA799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97239-C278-46A4-9117-4CA039FE9241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8C85F9-55A3-4F97-BBE8-7CC886AD3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CC12E-7F8E-4497-A1A5-67F7B229241F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1065F-2AC2-42F1-A243-64526D6835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DCDD3-5890-44B6-825C-37F83A4287AE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D438E-00A7-4072-9C06-97987DE95F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9A518-3025-4B06-8776-DFE10AAF3DCC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3FF5A-E236-4D60-959A-BE38654537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8A419-90D7-4E49-AD55-79ADF7741F9E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C00A4-CCCE-4494-B8A1-453F26F8BF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C9F019-E39C-4E99-A0F7-35F66135D153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A1EFB6-248D-4210-900A-6B8CE38B7F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Co dělat když… aneb o bezpečnosti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Základní škola a mateřská škola </a:t>
            </a:r>
            <a:r>
              <a:rPr lang="cs-CZ" sz="2200" dirty="0" err="1" smtClean="0"/>
              <a:t>Nesovice</a:t>
            </a:r>
            <a:r>
              <a:rPr lang="cs-CZ" sz="2200" dirty="0" smtClean="0"/>
              <a:t>, příspěvková organizace; 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VY_32_INOVACE_11_Bezpečnost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Jak se chovat, když jsem sám doma, venku.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Mgr. Iva Hanáková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019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Žáci si zopakují, jak se chovat za daných situacích – doma, venku, při sportu. Pravidla bezpečného chování.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Ročník: 	1.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Předmět:	Prvouka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Tohle už přece vím…</a:t>
            </a:r>
            <a:endParaRPr lang="cs-CZ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124944"/>
          </a:xfrm>
        </p:spPr>
        <p:txBody>
          <a:bodyPr/>
          <a:lstStyle/>
          <a:p>
            <a:r>
              <a:rPr lang="cs-CZ" sz="3200" b="1" dirty="0" smtClean="0"/>
              <a:t>POLICIE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HASIČI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ZÁCHRANKA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pPr>
              <a:buNone/>
            </a:pP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6016" y="2420888"/>
            <a:ext cx="4038600" cy="3888432"/>
          </a:xfrm>
        </p:spPr>
        <p:txBody>
          <a:bodyPr/>
          <a:lstStyle/>
          <a:p>
            <a:r>
              <a:rPr lang="cs-CZ" sz="2400" dirty="0" smtClean="0"/>
              <a:t>jméno, </a:t>
            </a:r>
          </a:p>
          <a:p>
            <a:r>
              <a:rPr lang="cs-CZ" sz="2400" dirty="0" smtClean="0"/>
              <a:t>příjmení </a:t>
            </a:r>
          </a:p>
          <a:p>
            <a:r>
              <a:rPr lang="cs-CZ" sz="2400" dirty="0" smtClean="0"/>
              <a:t>svoje tel. číslo, aby se mohli dovolat zpět </a:t>
            </a:r>
          </a:p>
          <a:p>
            <a:r>
              <a:rPr lang="cs-CZ" sz="2400" dirty="0" smtClean="0"/>
              <a:t>co se přihodilo</a:t>
            </a:r>
          </a:p>
          <a:p>
            <a:r>
              <a:rPr lang="cs-CZ" sz="2400" dirty="0" smtClean="0"/>
              <a:t>kde se nacházíme (např. adresa, silnice, u vody, v lese atd.) </a:t>
            </a:r>
          </a:p>
          <a:p>
            <a:r>
              <a:rPr lang="cs-CZ" sz="2400" dirty="0" smtClean="0"/>
              <a:t>kolik je zraněných 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827584" y="5013176"/>
            <a:ext cx="338437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Přiřaď správně telefonní čísla.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3419872" y="1700808"/>
            <a:ext cx="1008112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19872" y="2708920"/>
            <a:ext cx="1008112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155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419872" y="3861048"/>
            <a:ext cx="1008112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158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788024" y="1484784"/>
            <a:ext cx="4032448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důležité říct, pokud voláme na některé z těchto čísel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67333"/>
            <a:ext cx="4038600" cy="4525963"/>
          </a:xfrm>
        </p:spPr>
        <p:txBody>
          <a:bodyPr/>
          <a:lstStyle/>
          <a:p>
            <a:endParaRPr lang="cs-CZ" sz="360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   Nikomu neposílej svoje fotografie a adresu přes počítač.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5362" name="Picture 2" descr="C:\Users\Iva\AppData\Local\Microsoft\Windows\Temporary Internet Files\Content.IE5\K1LYYGQ1\MC900019332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162056"/>
            <a:ext cx="4038600" cy="34022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z="4000" dirty="0" smtClean="0">
              <a:solidFill>
                <a:srgbClr val="FF0000"/>
              </a:solidFill>
            </a:endParaRPr>
          </a:p>
          <a:p>
            <a:endParaRPr lang="cs-CZ" sz="400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Neotvírej cizím lidem – NIKDY!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6389" name="Picture 5" descr="C:\Users\Iva\AppData\Local\Microsoft\Windows\Temporary Internet Files\Content.IE5\E6BBRO4B\MC900324352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755576" y="1988840"/>
            <a:ext cx="3072121" cy="37606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z="400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Neskákej do vody, pokud nevíš, jak je hluboká.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7411" name="Picture 3" descr="C:\Users\Iva\AppData\Local\Microsoft\Windows\Temporary Internet Files\Content.IE5\0K64XWD9\MC900295388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3464" y="2420888"/>
            <a:ext cx="3958558" cy="28083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Na kole i na kolečkových bruslích měj vždy helmu.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8434" name="Picture 2" descr="C:\Users\Iva\AppData\Local\Microsoft\Windows\Temporary Internet Files\Content.IE5\52R2MDWZ\MC900232609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789040"/>
            <a:ext cx="2021492" cy="2160240"/>
          </a:xfrm>
          <a:prstGeom prst="rect">
            <a:avLst/>
          </a:prstGeom>
          <a:noFill/>
        </p:spPr>
      </p:pic>
      <p:pic>
        <p:nvPicPr>
          <p:cNvPr id="18435" name="Picture 3" descr="C:\Users\Iva\AppData\Local\Microsoft\Windows\Temporary Internet Files\Content.IE5\QH8RC4NB\MC900378797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899592" y="1700808"/>
            <a:ext cx="1505747" cy="1018416"/>
          </a:xfrm>
          <a:prstGeom prst="rect">
            <a:avLst/>
          </a:prstGeom>
          <a:noFill/>
        </p:spPr>
      </p:pic>
      <p:pic>
        <p:nvPicPr>
          <p:cNvPr id="18436" name="Picture 4" descr="C:\Users\Iva\AppData\Local\Microsoft\Windows\Temporary Internet Files\Content.IE5\K1LYYGQ1\MC9001977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2492896"/>
            <a:ext cx="1804657" cy="16175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Nikdy si nehraj s domácí lékárničkou, sirkami a prostředky na uklízení.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9460" name="Picture 4" descr="C:\Users\Iva\AppData\Local\Microsoft\Windows\Temporary Internet Files\Content.IE5\6D973NY8\MC9003192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12776"/>
            <a:ext cx="1773936" cy="1820570"/>
          </a:xfrm>
          <a:prstGeom prst="rect">
            <a:avLst/>
          </a:prstGeom>
          <a:noFill/>
        </p:spPr>
      </p:pic>
      <p:pic>
        <p:nvPicPr>
          <p:cNvPr id="19461" name="Picture 5" descr="C:\Users\Iva\AppData\Local\Microsoft\Windows\Temporary Internet Files\Content.IE5\4RUKG1FB\MC900290382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835696" y="2996952"/>
            <a:ext cx="2868540" cy="30064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Nikdy nezapaluj sám zábavnou pyrotechniku!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20482" name="Picture 2" descr="C:\Users\Iva\AppData\Local\Microsoft\Windows\Temporary Internet Files\Content.IE5\0K64XWD9\MC90038258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843881"/>
            <a:ext cx="4038600" cy="4038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Nesahej nikdy na pohozenou injekční stříkačku s jehlou.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21507" name="Picture 3" descr="C:\Users\Iva\AppData\Local\Microsoft\Windows\Temporary Internet Files\Content.IE5\X95CRHRM\MC900286861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492896"/>
            <a:ext cx="3374584" cy="27238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Nikdy si nic neber od cizích lidí a nikam s nimi nejezdi.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22530" name="Picture 2" descr="C:\Users\Iva\AppData\Local\Microsoft\Windows\Temporary Internet Files\Content.IE5\HY1TORNJ\MC900318582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37713" y="2276872"/>
            <a:ext cx="2530476" cy="3240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latin typeface="Calibri" pitchFamily="34" charset="0"/>
              </a:rPr>
              <a:t>Klipart</a:t>
            </a:r>
            <a:r>
              <a:rPr lang="cs-CZ" smtClean="0">
                <a:latin typeface="Calibri" pitchFamily="34" charset="0"/>
              </a:rPr>
              <a:t>: </a:t>
            </a:r>
            <a:r>
              <a:rPr lang="cs-CZ" smtClean="0">
                <a:latin typeface="Calibri" pitchFamily="34" charset="0"/>
              </a:rPr>
              <a:t>office.</a:t>
            </a:r>
            <a:r>
              <a:rPr lang="cs-CZ" dirty="0" err="1" smtClean="0">
                <a:latin typeface="Calibri" pitchFamily="34" charset="0"/>
              </a:rPr>
              <a:t>microsoft.com</a:t>
            </a:r>
            <a:endParaRPr lang="cs-CZ" dirty="0" smtClean="0">
              <a:latin typeface="Calibri" pitchFamily="34" charset="0"/>
            </a:endParaRPr>
          </a:p>
          <a:p>
            <a:endParaRPr lang="cs-CZ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227</Words>
  <Application>Microsoft Office PowerPoint</Application>
  <PresentationFormat>Předvádění na obrazovce (4:3)</PresentationFormat>
  <Paragraphs>56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Co dělat když… aneb o bezpečnosti</vt:lpstr>
      <vt:lpstr>Snímek 2</vt:lpstr>
      <vt:lpstr>Tohle už přece vím…</vt:lpstr>
      <vt:lpstr>BEZPEČNOST</vt:lpstr>
      <vt:lpstr>BEZPEČNOST</vt:lpstr>
      <vt:lpstr>BEZPEČNOST</vt:lpstr>
      <vt:lpstr>BEZPEČNOST</vt:lpstr>
      <vt:lpstr>BEZPEČNOST</vt:lpstr>
      <vt:lpstr>BEZPEČNOST</vt:lpstr>
      <vt:lpstr>BEZPEČNOST</vt:lpstr>
      <vt:lpstr>BEZPEČNOST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8</cp:revision>
  <dcterms:created xsi:type="dcterms:W3CDTF">2011-04-12T15:51:18Z</dcterms:created>
  <dcterms:modified xsi:type="dcterms:W3CDTF">2014-02-12T18:46:38Z</dcterms:modified>
</cp:coreProperties>
</file>