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notesMasterIdLst>
    <p:notesMasterId r:id="rId10"/>
  </p:notes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AC295492-D674-41D3-A84E-22682D462BD4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D268A294-BE7F-4E82-98D8-3739286065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00CF6AD-DAE6-48F3-A96B-930CA5CB1685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1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>
                <a:gd name="T0" fmla="*/ 5700 w 5760"/>
                <a:gd name="T1" fmla="*/ 86 h 445"/>
                <a:gd name="T2" fmla="*/ 5508 w 5760"/>
                <a:gd name="T3" fmla="*/ 86 h 445"/>
                <a:gd name="T4" fmla="*/ 5454 w 5760"/>
                <a:gd name="T5" fmla="*/ 76 h 445"/>
                <a:gd name="T6" fmla="*/ 5448 w 5760"/>
                <a:gd name="T7" fmla="*/ 65 h 445"/>
                <a:gd name="T8" fmla="*/ 5442 w 5760"/>
                <a:gd name="T9" fmla="*/ 44 h 445"/>
                <a:gd name="T10" fmla="*/ 5414 w 5760"/>
                <a:gd name="T11" fmla="*/ 18 h 445"/>
                <a:gd name="T12" fmla="*/ 5332 w 5760"/>
                <a:gd name="T13" fmla="*/ 7 h 445"/>
                <a:gd name="T14" fmla="*/ 5051 w 5760"/>
                <a:gd name="T15" fmla="*/ 22 h 445"/>
                <a:gd name="T16" fmla="*/ 4986 w 5760"/>
                <a:gd name="T17" fmla="*/ 55 h 445"/>
                <a:gd name="T18" fmla="*/ 4854 w 5760"/>
                <a:gd name="T19" fmla="*/ 102 h 445"/>
                <a:gd name="T20" fmla="*/ 4740 w 5760"/>
                <a:gd name="T21" fmla="*/ 112 h 445"/>
                <a:gd name="T22" fmla="*/ 4662 w 5760"/>
                <a:gd name="T23" fmla="*/ 91 h 445"/>
                <a:gd name="T24" fmla="*/ 4598 w 5760"/>
                <a:gd name="T25" fmla="*/ 25 h 445"/>
                <a:gd name="T26" fmla="*/ 4514 w 5760"/>
                <a:gd name="T27" fmla="*/ 9 h 445"/>
                <a:gd name="T28" fmla="*/ 4410 w 5760"/>
                <a:gd name="T29" fmla="*/ 39 h 445"/>
                <a:gd name="T30" fmla="*/ 4236 w 5760"/>
                <a:gd name="T31" fmla="*/ 81 h 445"/>
                <a:gd name="T32" fmla="*/ 4020 w 5760"/>
                <a:gd name="T33" fmla="*/ 102 h 445"/>
                <a:gd name="T34" fmla="*/ 3810 w 5760"/>
                <a:gd name="T35" fmla="*/ 102 h 445"/>
                <a:gd name="T36" fmla="*/ 3654 w 5760"/>
                <a:gd name="T37" fmla="*/ 76 h 445"/>
                <a:gd name="T38" fmla="*/ 3594 w 5760"/>
                <a:gd name="T39" fmla="*/ 50 h 445"/>
                <a:gd name="T40" fmla="*/ 3528 w 5760"/>
                <a:gd name="T41" fmla="*/ 44 h 445"/>
                <a:gd name="T42" fmla="*/ 3480 w 5760"/>
                <a:gd name="T43" fmla="*/ 55 h 445"/>
                <a:gd name="T44" fmla="*/ 3420 w 5760"/>
                <a:gd name="T45" fmla="*/ 76 h 445"/>
                <a:gd name="T46" fmla="*/ 3048 w 5760"/>
                <a:gd name="T47" fmla="*/ 112 h 445"/>
                <a:gd name="T48" fmla="*/ 2844 w 5760"/>
                <a:gd name="T49" fmla="*/ 128 h 445"/>
                <a:gd name="T50" fmla="*/ 2742 w 5760"/>
                <a:gd name="T51" fmla="*/ 117 h 445"/>
                <a:gd name="T52" fmla="*/ 2710 w 5760"/>
                <a:gd name="T53" fmla="*/ 56 h 445"/>
                <a:gd name="T54" fmla="*/ 2658 w 5760"/>
                <a:gd name="T55" fmla="*/ 50 h 445"/>
                <a:gd name="T56" fmla="*/ 2558 w 5760"/>
                <a:gd name="T57" fmla="*/ 95 h 445"/>
                <a:gd name="T58" fmla="*/ 2444 w 5760"/>
                <a:gd name="T59" fmla="*/ 109 h 445"/>
                <a:gd name="T60" fmla="*/ 2322 w 5760"/>
                <a:gd name="T61" fmla="*/ 91 h 445"/>
                <a:gd name="T62" fmla="*/ 2274 w 5760"/>
                <a:gd name="T63" fmla="*/ 70 h 445"/>
                <a:gd name="T64" fmla="*/ 2185 w 5760"/>
                <a:gd name="T65" fmla="*/ 3 h 445"/>
                <a:gd name="T66" fmla="*/ 2048 w 5760"/>
                <a:gd name="T67" fmla="*/ 64 h 445"/>
                <a:gd name="T68" fmla="*/ 1794 w 5760"/>
                <a:gd name="T69" fmla="*/ 102 h 445"/>
                <a:gd name="T70" fmla="*/ 1560 w 5760"/>
                <a:gd name="T71" fmla="*/ 91 h 445"/>
                <a:gd name="T72" fmla="*/ 1482 w 5760"/>
                <a:gd name="T73" fmla="*/ 76 h 445"/>
                <a:gd name="T74" fmla="*/ 1428 w 5760"/>
                <a:gd name="T75" fmla="*/ 50 h 445"/>
                <a:gd name="T76" fmla="*/ 1374 w 5760"/>
                <a:gd name="T77" fmla="*/ 44 h 445"/>
                <a:gd name="T78" fmla="*/ 1308 w 5760"/>
                <a:gd name="T79" fmla="*/ 55 h 445"/>
                <a:gd name="T80" fmla="*/ 1140 w 5760"/>
                <a:gd name="T81" fmla="*/ 107 h 445"/>
                <a:gd name="T82" fmla="*/ 948 w 5760"/>
                <a:gd name="T83" fmla="*/ 143 h 445"/>
                <a:gd name="T84" fmla="*/ 708 w 5760"/>
                <a:gd name="T85" fmla="*/ 138 h 445"/>
                <a:gd name="T86" fmla="*/ 534 w 5760"/>
                <a:gd name="T87" fmla="*/ 96 h 445"/>
                <a:gd name="T88" fmla="*/ 444 w 5760"/>
                <a:gd name="T89" fmla="*/ 55 h 445"/>
                <a:gd name="T90" fmla="*/ 396 w 5760"/>
                <a:gd name="T91" fmla="*/ 34 h 445"/>
                <a:gd name="T92" fmla="*/ 378 w 5760"/>
                <a:gd name="T93" fmla="*/ 39 h 445"/>
                <a:gd name="T94" fmla="*/ 342 w 5760"/>
                <a:gd name="T95" fmla="*/ 70 h 445"/>
                <a:gd name="T96" fmla="*/ 288 w 5760"/>
                <a:gd name="T97" fmla="*/ 96 h 445"/>
                <a:gd name="T98" fmla="*/ 192 w 5760"/>
                <a:gd name="T99" fmla="*/ 112 h 445"/>
                <a:gd name="T100" fmla="*/ 90 w 5760"/>
                <a:gd name="T101" fmla="*/ 112 h 445"/>
                <a:gd name="T102" fmla="*/ 0 w 5760"/>
                <a:gd name="T103" fmla="*/ 96 h 445"/>
                <a:gd name="T104" fmla="*/ 5760 w 5760"/>
                <a:gd name="T105" fmla="*/ 445 h 445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195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>
                <a:gd name="T0" fmla="*/ 4993 w 5770"/>
                <a:gd name="T1" fmla="*/ 66 h 174"/>
                <a:gd name="T2" fmla="*/ 4771 w 5770"/>
                <a:gd name="T3" fmla="*/ 132 h 174"/>
                <a:gd name="T4" fmla="*/ 4640 w 5770"/>
                <a:gd name="T5" fmla="*/ 96 h 174"/>
                <a:gd name="T6" fmla="*/ 4598 w 5770"/>
                <a:gd name="T7" fmla="*/ 36 h 174"/>
                <a:gd name="T8" fmla="*/ 4478 w 5770"/>
                <a:gd name="T9" fmla="*/ 30 h 174"/>
                <a:gd name="T10" fmla="*/ 4186 w 5770"/>
                <a:gd name="T11" fmla="*/ 108 h 174"/>
                <a:gd name="T12" fmla="*/ 3815 w 5770"/>
                <a:gd name="T13" fmla="*/ 120 h 174"/>
                <a:gd name="T14" fmla="*/ 3617 w 5770"/>
                <a:gd name="T15" fmla="*/ 72 h 174"/>
                <a:gd name="T16" fmla="*/ 3510 w 5770"/>
                <a:gd name="T17" fmla="*/ 60 h 174"/>
                <a:gd name="T18" fmla="*/ 3336 w 5770"/>
                <a:gd name="T19" fmla="*/ 96 h 174"/>
                <a:gd name="T20" fmla="*/ 2846 w 5770"/>
                <a:gd name="T21" fmla="*/ 150 h 174"/>
                <a:gd name="T22" fmla="*/ 2703 w 5770"/>
                <a:gd name="T23" fmla="*/ 96 h 174"/>
                <a:gd name="T24" fmla="*/ 2619 w 5770"/>
                <a:gd name="T25" fmla="*/ 90 h 174"/>
                <a:gd name="T26" fmla="*/ 2416 w 5770"/>
                <a:gd name="T27" fmla="*/ 132 h 174"/>
                <a:gd name="T28" fmla="*/ 2278 w 5770"/>
                <a:gd name="T29" fmla="*/ 84 h 174"/>
                <a:gd name="T30" fmla="*/ 2151 w 5770"/>
                <a:gd name="T31" fmla="*/ 36 h 174"/>
                <a:gd name="T32" fmla="*/ 1947 w 5770"/>
                <a:gd name="T33" fmla="*/ 120 h 174"/>
                <a:gd name="T34" fmla="*/ 1525 w 5770"/>
                <a:gd name="T35" fmla="*/ 102 h 174"/>
                <a:gd name="T36" fmla="*/ 1429 w 5770"/>
                <a:gd name="T37" fmla="*/ 60 h 174"/>
                <a:gd name="T38" fmla="*/ 1333 w 5770"/>
                <a:gd name="T39" fmla="*/ 60 h 174"/>
                <a:gd name="T40" fmla="*/ 1058 w 5770"/>
                <a:gd name="T41" fmla="*/ 150 h 174"/>
                <a:gd name="T42" fmla="*/ 652 w 5770"/>
                <a:gd name="T43" fmla="*/ 150 h 174"/>
                <a:gd name="T44" fmla="*/ 442 w 5770"/>
                <a:gd name="T45" fmla="*/ 66 h 174"/>
                <a:gd name="T46" fmla="*/ 377 w 5770"/>
                <a:gd name="T47" fmla="*/ 48 h 174"/>
                <a:gd name="T48" fmla="*/ 305 w 5770"/>
                <a:gd name="T49" fmla="*/ 108 h 174"/>
                <a:gd name="T50" fmla="*/ 144 w 5770"/>
                <a:gd name="T51" fmla="*/ 138 h 174"/>
                <a:gd name="T52" fmla="*/ 0 w 5770"/>
                <a:gd name="T53" fmla="*/ 96 h 174"/>
                <a:gd name="T54" fmla="*/ 167 w 5770"/>
                <a:gd name="T55" fmla="*/ 120 h 174"/>
                <a:gd name="T56" fmla="*/ 323 w 5770"/>
                <a:gd name="T57" fmla="*/ 84 h 174"/>
                <a:gd name="T58" fmla="*/ 383 w 5770"/>
                <a:gd name="T59" fmla="*/ 24 h 174"/>
                <a:gd name="T60" fmla="*/ 460 w 5770"/>
                <a:gd name="T61" fmla="*/ 60 h 174"/>
                <a:gd name="T62" fmla="*/ 706 w 5770"/>
                <a:gd name="T63" fmla="*/ 144 h 174"/>
                <a:gd name="T64" fmla="*/ 1100 w 5770"/>
                <a:gd name="T65" fmla="*/ 120 h 174"/>
                <a:gd name="T66" fmla="*/ 1345 w 5770"/>
                <a:gd name="T67" fmla="*/ 36 h 174"/>
                <a:gd name="T68" fmla="*/ 1441 w 5770"/>
                <a:gd name="T69" fmla="*/ 48 h 174"/>
                <a:gd name="T70" fmla="*/ 1561 w 5770"/>
                <a:gd name="T71" fmla="*/ 90 h 174"/>
                <a:gd name="T72" fmla="*/ 1971 w 5770"/>
                <a:gd name="T73" fmla="*/ 96 h 174"/>
                <a:gd name="T74" fmla="*/ 2235 w 5770"/>
                <a:gd name="T75" fmla="*/ 3 h 174"/>
                <a:gd name="T76" fmla="*/ 2350 w 5770"/>
                <a:gd name="T77" fmla="*/ 102 h 174"/>
                <a:gd name="T78" fmla="*/ 2559 w 5770"/>
                <a:gd name="T79" fmla="*/ 96 h 174"/>
                <a:gd name="T80" fmla="*/ 2715 w 5770"/>
                <a:gd name="T81" fmla="*/ 24 h 174"/>
                <a:gd name="T82" fmla="*/ 2792 w 5770"/>
                <a:gd name="T83" fmla="*/ 132 h 174"/>
                <a:gd name="T84" fmla="*/ 3127 w 5770"/>
                <a:gd name="T85" fmla="*/ 102 h 174"/>
                <a:gd name="T86" fmla="*/ 3486 w 5770"/>
                <a:gd name="T87" fmla="*/ 48 h 174"/>
                <a:gd name="T88" fmla="*/ 3582 w 5770"/>
                <a:gd name="T89" fmla="*/ 42 h 174"/>
                <a:gd name="T90" fmla="*/ 3731 w 5770"/>
                <a:gd name="T91" fmla="*/ 90 h 174"/>
                <a:gd name="T92" fmla="*/ 4078 w 5770"/>
                <a:gd name="T93" fmla="*/ 102 h 174"/>
                <a:gd name="T94" fmla="*/ 4419 w 5770"/>
                <a:gd name="T95" fmla="*/ 30 h 174"/>
                <a:gd name="T96" fmla="*/ 4574 w 5770"/>
                <a:gd name="T97" fmla="*/ 6 h 174"/>
                <a:gd name="T98" fmla="*/ 4628 w 5770"/>
                <a:gd name="T99" fmla="*/ 60 h 174"/>
                <a:gd name="T100" fmla="*/ 4724 w 5770"/>
                <a:gd name="T101" fmla="*/ 108 h 174"/>
                <a:gd name="T102" fmla="*/ 4927 w 5770"/>
                <a:gd name="T103" fmla="*/ 84 h 174"/>
                <a:gd name="T104" fmla="*/ 5118 w 5770"/>
                <a:gd name="T105" fmla="*/ 14 h 174"/>
                <a:gd name="T106" fmla="*/ 5280 w 5770"/>
                <a:gd name="T107" fmla="*/ 9 h 174"/>
                <a:gd name="T108" fmla="*/ 5453 w 5770"/>
                <a:gd name="T109" fmla="*/ 36 h 174"/>
                <a:gd name="T110" fmla="*/ 5465 w 5770"/>
                <a:gd name="T111" fmla="*/ 72 h 174"/>
                <a:gd name="T112" fmla="*/ 5656 w 5770"/>
                <a:gd name="T113" fmla="*/ 90 h 174"/>
                <a:gd name="T114" fmla="*/ 5710 w 5770"/>
                <a:gd name="T115" fmla="*/ 102 h 174"/>
                <a:gd name="T116" fmla="*/ 5477 w 5770"/>
                <a:gd name="T117" fmla="*/ 90 h 174"/>
                <a:gd name="T118" fmla="*/ 5453 w 5770"/>
                <a:gd name="T119" fmla="*/ 60 h 174"/>
                <a:gd name="T120" fmla="*/ 5393 w 5770"/>
                <a:gd name="T121" fmla="*/ 30 h 174"/>
                <a:gd name="T122" fmla="*/ 5219 w 5770"/>
                <a:gd name="T123" fmla="*/ 2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0264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265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dt" sz="quarter" idx="10"/>
          </p:nvPr>
        </p:nvSpPr>
        <p:spPr>
          <a:xfrm>
            <a:off x="457200" y="6243638"/>
            <a:ext cx="2133600" cy="4572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" name="Rectangle 27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28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CA2AF4-68EA-4E70-A4F1-C62B874FD2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AFF31F-699B-482D-9C32-B305EEB964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86EBF6-4945-440E-85AF-96B6DFA1D7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C826EC-E266-4960-8E81-13ABF266EC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930014-106B-44E6-A987-29EEDD8146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BBC78B-74F0-4909-9D84-35B2A48F6B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3317AE-FEC8-49B0-B1C7-3C3E275282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4DBF24-B17D-43AC-96A6-7B2C00F5FA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641250-92C2-4EF2-9C98-06E4086C42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D845F7-9203-4F26-96C0-AE98A3C84A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FF65D-9FF1-4643-A542-2EBBDC491D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9219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3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4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5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6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7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225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226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0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1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2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3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231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5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233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7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235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9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0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1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>
                <a:gd name="T0" fmla="*/ 5700 w 5760"/>
                <a:gd name="T1" fmla="*/ 86 h 445"/>
                <a:gd name="T2" fmla="*/ 5508 w 5760"/>
                <a:gd name="T3" fmla="*/ 86 h 445"/>
                <a:gd name="T4" fmla="*/ 5454 w 5760"/>
                <a:gd name="T5" fmla="*/ 76 h 445"/>
                <a:gd name="T6" fmla="*/ 5448 w 5760"/>
                <a:gd name="T7" fmla="*/ 65 h 445"/>
                <a:gd name="T8" fmla="*/ 5442 w 5760"/>
                <a:gd name="T9" fmla="*/ 44 h 445"/>
                <a:gd name="T10" fmla="*/ 5414 w 5760"/>
                <a:gd name="T11" fmla="*/ 18 h 445"/>
                <a:gd name="T12" fmla="*/ 5332 w 5760"/>
                <a:gd name="T13" fmla="*/ 7 h 445"/>
                <a:gd name="T14" fmla="*/ 5051 w 5760"/>
                <a:gd name="T15" fmla="*/ 22 h 445"/>
                <a:gd name="T16" fmla="*/ 4986 w 5760"/>
                <a:gd name="T17" fmla="*/ 55 h 445"/>
                <a:gd name="T18" fmla="*/ 4854 w 5760"/>
                <a:gd name="T19" fmla="*/ 102 h 445"/>
                <a:gd name="T20" fmla="*/ 4740 w 5760"/>
                <a:gd name="T21" fmla="*/ 112 h 445"/>
                <a:gd name="T22" fmla="*/ 4662 w 5760"/>
                <a:gd name="T23" fmla="*/ 91 h 445"/>
                <a:gd name="T24" fmla="*/ 4598 w 5760"/>
                <a:gd name="T25" fmla="*/ 25 h 445"/>
                <a:gd name="T26" fmla="*/ 4514 w 5760"/>
                <a:gd name="T27" fmla="*/ 9 h 445"/>
                <a:gd name="T28" fmla="*/ 4410 w 5760"/>
                <a:gd name="T29" fmla="*/ 39 h 445"/>
                <a:gd name="T30" fmla="*/ 4236 w 5760"/>
                <a:gd name="T31" fmla="*/ 81 h 445"/>
                <a:gd name="T32" fmla="*/ 4020 w 5760"/>
                <a:gd name="T33" fmla="*/ 102 h 445"/>
                <a:gd name="T34" fmla="*/ 3810 w 5760"/>
                <a:gd name="T35" fmla="*/ 102 h 445"/>
                <a:gd name="T36" fmla="*/ 3654 w 5760"/>
                <a:gd name="T37" fmla="*/ 76 h 445"/>
                <a:gd name="T38" fmla="*/ 3594 w 5760"/>
                <a:gd name="T39" fmla="*/ 50 h 445"/>
                <a:gd name="T40" fmla="*/ 3528 w 5760"/>
                <a:gd name="T41" fmla="*/ 44 h 445"/>
                <a:gd name="T42" fmla="*/ 3480 w 5760"/>
                <a:gd name="T43" fmla="*/ 55 h 445"/>
                <a:gd name="T44" fmla="*/ 3420 w 5760"/>
                <a:gd name="T45" fmla="*/ 76 h 445"/>
                <a:gd name="T46" fmla="*/ 3048 w 5760"/>
                <a:gd name="T47" fmla="*/ 112 h 445"/>
                <a:gd name="T48" fmla="*/ 2844 w 5760"/>
                <a:gd name="T49" fmla="*/ 128 h 445"/>
                <a:gd name="T50" fmla="*/ 2742 w 5760"/>
                <a:gd name="T51" fmla="*/ 117 h 445"/>
                <a:gd name="T52" fmla="*/ 2710 w 5760"/>
                <a:gd name="T53" fmla="*/ 56 h 445"/>
                <a:gd name="T54" fmla="*/ 2658 w 5760"/>
                <a:gd name="T55" fmla="*/ 50 h 445"/>
                <a:gd name="T56" fmla="*/ 2558 w 5760"/>
                <a:gd name="T57" fmla="*/ 95 h 445"/>
                <a:gd name="T58" fmla="*/ 2444 w 5760"/>
                <a:gd name="T59" fmla="*/ 109 h 445"/>
                <a:gd name="T60" fmla="*/ 2322 w 5760"/>
                <a:gd name="T61" fmla="*/ 91 h 445"/>
                <a:gd name="T62" fmla="*/ 2274 w 5760"/>
                <a:gd name="T63" fmla="*/ 70 h 445"/>
                <a:gd name="T64" fmla="*/ 2185 w 5760"/>
                <a:gd name="T65" fmla="*/ 3 h 445"/>
                <a:gd name="T66" fmla="*/ 2048 w 5760"/>
                <a:gd name="T67" fmla="*/ 64 h 445"/>
                <a:gd name="T68" fmla="*/ 1794 w 5760"/>
                <a:gd name="T69" fmla="*/ 102 h 445"/>
                <a:gd name="T70" fmla="*/ 1560 w 5760"/>
                <a:gd name="T71" fmla="*/ 91 h 445"/>
                <a:gd name="T72" fmla="*/ 1482 w 5760"/>
                <a:gd name="T73" fmla="*/ 76 h 445"/>
                <a:gd name="T74" fmla="*/ 1428 w 5760"/>
                <a:gd name="T75" fmla="*/ 50 h 445"/>
                <a:gd name="T76" fmla="*/ 1374 w 5760"/>
                <a:gd name="T77" fmla="*/ 44 h 445"/>
                <a:gd name="T78" fmla="*/ 1308 w 5760"/>
                <a:gd name="T79" fmla="*/ 55 h 445"/>
                <a:gd name="T80" fmla="*/ 1140 w 5760"/>
                <a:gd name="T81" fmla="*/ 107 h 445"/>
                <a:gd name="T82" fmla="*/ 948 w 5760"/>
                <a:gd name="T83" fmla="*/ 143 h 445"/>
                <a:gd name="T84" fmla="*/ 708 w 5760"/>
                <a:gd name="T85" fmla="*/ 138 h 445"/>
                <a:gd name="T86" fmla="*/ 534 w 5760"/>
                <a:gd name="T87" fmla="*/ 96 h 445"/>
                <a:gd name="T88" fmla="*/ 444 w 5760"/>
                <a:gd name="T89" fmla="*/ 55 h 445"/>
                <a:gd name="T90" fmla="*/ 396 w 5760"/>
                <a:gd name="T91" fmla="*/ 34 h 445"/>
                <a:gd name="T92" fmla="*/ 378 w 5760"/>
                <a:gd name="T93" fmla="*/ 39 h 445"/>
                <a:gd name="T94" fmla="*/ 342 w 5760"/>
                <a:gd name="T95" fmla="*/ 70 h 445"/>
                <a:gd name="T96" fmla="*/ 288 w 5760"/>
                <a:gd name="T97" fmla="*/ 96 h 445"/>
                <a:gd name="T98" fmla="*/ 192 w 5760"/>
                <a:gd name="T99" fmla="*/ 112 h 445"/>
                <a:gd name="T100" fmla="*/ 90 w 5760"/>
                <a:gd name="T101" fmla="*/ 112 h 445"/>
                <a:gd name="T102" fmla="*/ 0 w 5760"/>
                <a:gd name="T103" fmla="*/ 96 h 445"/>
                <a:gd name="T104" fmla="*/ 5760 w 5760"/>
                <a:gd name="T105" fmla="*/ 445 h 445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195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39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>
                <a:gd name="T0" fmla="*/ 4993 w 5770"/>
                <a:gd name="T1" fmla="*/ 66 h 174"/>
                <a:gd name="T2" fmla="*/ 4771 w 5770"/>
                <a:gd name="T3" fmla="*/ 132 h 174"/>
                <a:gd name="T4" fmla="*/ 4640 w 5770"/>
                <a:gd name="T5" fmla="*/ 96 h 174"/>
                <a:gd name="T6" fmla="*/ 4598 w 5770"/>
                <a:gd name="T7" fmla="*/ 36 h 174"/>
                <a:gd name="T8" fmla="*/ 4478 w 5770"/>
                <a:gd name="T9" fmla="*/ 30 h 174"/>
                <a:gd name="T10" fmla="*/ 4186 w 5770"/>
                <a:gd name="T11" fmla="*/ 108 h 174"/>
                <a:gd name="T12" fmla="*/ 3815 w 5770"/>
                <a:gd name="T13" fmla="*/ 120 h 174"/>
                <a:gd name="T14" fmla="*/ 3617 w 5770"/>
                <a:gd name="T15" fmla="*/ 72 h 174"/>
                <a:gd name="T16" fmla="*/ 3510 w 5770"/>
                <a:gd name="T17" fmla="*/ 60 h 174"/>
                <a:gd name="T18" fmla="*/ 3336 w 5770"/>
                <a:gd name="T19" fmla="*/ 96 h 174"/>
                <a:gd name="T20" fmla="*/ 2846 w 5770"/>
                <a:gd name="T21" fmla="*/ 150 h 174"/>
                <a:gd name="T22" fmla="*/ 2703 w 5770"/>
                <a:gd name="T23" fmla="*/ 96 h 174"/>
                <a:gd name="T24" fmla="*/ 2619 w 5770"/>
                <a:gd name="T25" fmla="*/ 90 h 174"/>
                <a:gd name="T26" fmla="*/ 2416 w 5770"/>
                <a:gd name="T27" fmla="*/ 132 h 174"/>
                <a:gd name="T28" fmla="*/ 2278 w 5770"/>
                <a:gd name="T29" fmla="*/ 84 h 174"/>
                <a:gd name="T30" fmla="*/ 2151 w 5770"/>
                <a:gd name="T31" fmla="*/ 36 h 174"/>
                <a:gd name="T32" fmla="*/ 1947 w 5770"/>
                <a:gd name="T33" fmla="*/ 120 h 174"/>
                <a:gd name="T34" fmla="*/ 1525 w 5770"/>
                <a:gd name="T35" fmla="*/ 102 h 174"/>
                <a:gd name="T36" fmla="*/ 1429 w 5770"/>
                <a:gd name="T37" fmla="*/ 60 h 174"/>
                <a:gd name="T38" fmla="*/ 1333 w 5770"/>
                <a:gd name="T39" fmla="*/ 60 h 174"/>
                <a:gd name="T40" fmla="*/ 1058 w 5770"/>
                <a:gd name="T41" fmla="*/ 150 h 174"/>
                <a:gd name="T42" fmla="*/ 652 w 5770"/>
                <a:gd name="T43" fmla="*/ 150 h 174"/>
                <a:gd name="T44" fmla="*/ 442 w 5770"/>
                <a:gd name="T45" fmla="*/ 66 h 174"/>
                <a:gd name="T46" fmla="*/ 377 w 5770"/>
                <a:gd name="T47" fmla="*/ 48 h 174"/>
                <a:gd name="T48" fmla="*/ 305 w 5770"/>
                <a:gd name="T49" fmla="*/ 108 h 174"/>
                <a:gd name="T50" fmla="*/ 144 w 5770"/>
                <a:gd name="T51" fmla="*/ 138 h 174"/>
                <a:gd name="T52" fmla="*/ 0 w 5770"/>
                <a:gd name="T53" fmla="*/ 96 h 174"/>
                <a:gd name="T54" fmla="*/ 167 w 5770"/>
                <a:gd name="T55" fmla="*/ 120 h 174"/>
                <a:gd name="T56" fmla="*/ 323 w 5770"/>
                <a:gd name="T57" fmla="*/ 84 h 174"/>
                <a:gd name="T58" fmla="*/ 383 w 5770"/>
                <a:gd name="T59" fmla="*/ 24 h 174"/>
                <a:gd name="T60" fmla="*/ 460 w 5770"/>
                <a:gd name="T61" fmla="*/ 60 h 174"/>
                <a:gd name="T62" fmla="*/ 706 w 5770"/>
                <a:gd name="T63" fmla="*/ 144 h 174"/>
                <a:gd name="T64" fmla="*/ 1100 w 5770"/>
                <a:gd name="T65" fmla="*/ 120 h 174"/>
                <a:gd name="T66" fmla="*/ 1345 w 5770"/>
                <a:gd name="T67" fmla="*/ 36 h 174"/>
                <a:gd name="T68" fmla="*/ 1441 w 5770"/>
                <a:gd name="T69" fmla="*/ 48 h 174"/>
                <a:gd name="T70" fmla="*/ 1561 w 5770"/>
                <a:gd name="T71" fmla="*/ 90 h 174"/>
                <a:gd name="T72" fmla="*/ 1971 w 5770"/>
                <a:gd name="T73" fmla="*/ 96 h 174"/>
                <a:gd name="T74" fmla="*/ 2235 w 5770"/>
                <a:gd name="T75" fmla="*/ 3 h 174"/>
                <a:gd name="T76" fmla="*/ 2350 w 5770"/>
                <a:gd name="T77" fmla="*/ 102 h 174"/>
                <a:gd name="T78" fmla="*/ 2559 w 5770"/>
                <a:gd name="T79" fmla="*/ 96 h 174"/>
                <a:gd name="T80" fmla="*/ 2715 w 5770"/>
                <a:gd name="T81" fmla="*/ 24 h 174"/>
                <a:gd name="T82" fmla="*/ 2792 w 5770"/>
                <a:gd name="T83" fmla="*/ 132 h 174"/>
                <a:gd name="T84" fmla="*/ 3127 w 5770"/>
                <a:gd name="T85" fmla="*/ 102 h 174"/>
                <a:gd name="T86" fmla="*/ 3486 w 5770"/>
                <a:gd name="T87" fmla="*/ 48 h 174"/>
                <a:gd name="T88" fmla="*/ 3582 w 5770"/>
                <a:gd name="T89" fmla="*/ 42 h 174"/>
                <a:gd name="T90" fmla="*/ 3731 w 5770"/>
                <a:gd name="T91" fmla="*/ 90 h 174"/>
                <a:gd name="T92" fmla="*/ 4078 w 5770"/>
                <a:gd name="T93" fmla="*/ 102 h 174"/>
                <a:gd name="T94" fmla="*/ 4419 w 5770"/>
                <a:gd name="T95" fmla="*/ 30 h 174"/>
                <a:gd name="T96" fmla="*/ 4574 w 5770"/>
                <a:gd name="T97" fmla="*/ 6 h 174"/>
                <a:gd name="T98" fmla="*/ 4628 w 5770"/>
                <a:gd name="T99" fmla="*/ 60 h 174"/>
                <a:gd name="T100" fmla="*/ 4724 w 5770"/>
                <a:gd name="T101" fmla="*/ 108 h 174"/>
                <a:gd name="T102" fmla="*/ 4927 w 5770"/>
                <a:gd name="T103" fmla="*/ 84 h 174"/>
                <a:gd name="T104" fmla="*/ 5118 w 5770"/>
                <a:gd name="T105" fmla="*/ 14 h 174"/>
                <a:gd name="T106" fmla="*/ 5280 w 5770"/>
                <a:gd name="T107" fmla="*/ 9 h 174"/>
                <a:gd name="T108" fmla="*/ 5453 w 5770"/>
                <a:gd name="T109" fmla="*/ 36 h 174"/>
                <a:gd name="T110" fmla="*/ 5465 w 5770"/>
                <a:gd name="T111" fmla="*/ 72 h 174"/>
                <a:gd name="T112" fmla="*/ 5656 w 5770"/>
                <a:gd name="T113" fmla="*/ 90 h 174"/>
                <a:gd name="T114" fmla="*/ 5710 w 5770"/>
                <a:gd name="T115" fmla="*/ 102 h 174"/>
                <a:gd name="T116" fmla="*/ 5477 w 5770"/>
                <a:gd name="T117" fmla="*/ 90 h 174"/>
                <a:gd name="T118" fmla="*/ 5453 w 5770"/>
                <a:gd name="T119" fmla="*/ 60 h 174"/>
                <a:gd name="T120" fmla="*/ 5393 w 5770"/>
                <a:gd name="T121" fmla="*/ 30 h 174"/>
                <a:gd name="T122" fmla="*/ 5219 w 5770"/>
                <a:gd name="T123" fmla="*/ 2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9240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9241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9242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43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AB2C0621-BEE0-424F-9949-AADA3DD6B8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244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0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sz="5400" smtClean="0"/>
              <a:t>ŠIKANA A KYBERŠIKANA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1600" dirty="0" smtClean="0">
                <a:latin typeface="Arial" charset="0"/>
              </a:rPr>
              <a:t>Základní škola a mateřská škola Nesovice, příspěvková organizace;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600" dirty="0" smtClean="0"/>
              <a:t>CZ.1.07/1.4.00/21.1167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600" dirty="0" smtClean="0">
                <a:latin typeface="Arial" charset="0"/>
              </a:rPr>
              <a:t>III/2 Inovace a zkvalitnění výuky prostřednictvím ICT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600" dirty="0" smtClean="0">
                <a:latin typeface="Arial" charset="0"/>
              </a:rPr>
              <a:t>VY_ 32_INOVACE_16_ ŠIKANA A KYBERŠIKANA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600" b="1" dirty="0" smtClean="0">
                <a:latin typeface="Arial" charset="0"/>
              </a:rPr>
              <a:t>Žák se dozví, jaký je rozdíl mezi šikanou a </a:t>
            </a:r>
            <a:r>
              <a:rPr lang="cs-CZ" sz="1600" b="1" dirty="0" err="1" smtClean="0">
                <a:latin typeface="Arial" charset="0"/>
              </a:rPr>
              <a:t>kyberšikanou</a:t>
            </a:r>
            <a:endParaRPr lang="cs-CZ" sz="1600" b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1600" dirty="0" smtClean="0">
                <a:latin typeface="Arial" charset="0"/>
              </a:rPr>
              <a:t>Mgr. Anna Klimešová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cs-CZ" smtClean="0">
                <a:effectLst/>
              </a:rPr>
              <a:t>Anotace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90000"/>
              </a:lnSpc>
            </a:pPr>
            <a:endParaRPr lang="cs-CZ" sz="2400" dirty="0" smtClean="0">
              <a:effectLst/>
            </a:endParaRPr>
          </a:p>
          <a:p>
            <a:pPr>
              <a:lnSpc>
                <a:spcPct val="90000"/>
              </a:lnSpc>
            </a:pPr>
            <a:endParaRPr lang="cs-CZ" sz="2400" dirty="0" smtClean="0">
              <a:effectLst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effectLst/>
              </a:rPr>
              <a:t>   Prezentace, ve které si žák osvojuje, co je šikana,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effectLst/>
              </a:rPr>
              <a:t>   jak na ni upozornit, kde hledat pomoc. Seznámí se s pojmem </a:t>
            </a:r>
            <a:r>
              <a:rPr lang="cs-CZ" sz="2400" dirty="0" err="1" smtClean="0">
                <a:effectLst/>
              </a:rPr>
              <a:t>kyberšikana</a:t>
            </a:r>
            <a:r>
              <a:rPr lang="cs-CZ" sz="2400" dirty="0" smtClean="0">
                <a:effectLst/>
              </a:rPr>
              <a:t> a jak ji předcházet.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effectLst/>
              </a:rPr>
              <a:t>Vzdělávací oblast: Člověk a jeho svět 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effectLst/>
              </a:rPr>
              <a:t>Ročník: 3 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effectLst/>
              </a:rPr>
              <a:t>Druh učebního materiálu: prezentace 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effectLst/>
              </a:rPr>
              <a:t>Stupeň a typ vzdělávání: základní vzdělávání- první stupeň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effectLst/>
              </a:rPr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ŠIKANA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úmyslné ubližování druhému člověku</a:t>
            </a:r>
          </a:p>
          <a:p>
            <a:pPr eaLnBrk="1" hangingPunct="1">
              <a:defRPr/>
            </a:pPr>
            <a:r>
              <a:rPr lang="cs-CZ" dirty="0" smtClean="0"/>
              <a:t>ponižování „slabších „ jedinců- „silnějšími „</a:t>
            </a:r>
          </a:p>
          <a:p>
            <a:pPr eaLnBrk="1" hangingPunct="1">
              <a:defRPr/>
            </a:pPr>
            <a:r>
              <a:rPr lang="cs-CZ" dirty="0" smtClean="0"/>
              <a:t>je velmi nebezpečná</a:t>
            </a:r>
          </a:p>
          <a:p>
            <a:pPr eaLnBrk="1" hangingPunct="1">
              <a:defRPr/>
            </a:pPr>
            <a:r>
              <a:rPr lang="cs-CZ" dirty="0" smtClean="0"/>
              <a:t>Příklady: vyhrožování, hádky, rvačky,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                poškozování věcí, zesměšňování,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                krádeže…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                                        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</p:txBody>
      </p:sp>
      <p:pic>
        <p:nvPicPr>
          <p:cNvPr id="5124" name="Picture 4" descr="C:\Users\sborovna\AppData\Local\Microsoft\Windows\Temporary Internet Files\Content.IE5\3E6MPE1Z\MP9004484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4581525"/>
            <a:ext cx="1655763" cy="141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KYBERŠIKANA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endParaRPr lang="cs-CZ" sz="20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nový speciální druh šikany, která je šířena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Arial" charset="0"/>
              </a:rPr>
              <a:t> </a:t>
            </a:r>
            <a:r>
              <a:rPr lang="cs-CZ" sz="2000" dirty="0" smtClean="0"/>
              <a:t>pomocí : INTERNETU, MOBILU, KAMER…</a:t>
            </a:r>
            <a:endParaRPr lang="cs-CZ" sz="20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 smtClean="0">
                <a:latin typeface="Arial" charset="0"/>
              </a:rPr>
              <a:t>    (urážky, výhružky, nadávky, ponižující obrázky, zveřejňování fotografií…)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Char char="•"/>
              <a:defRPr/>
            </a:pPr>
            <a:r>
              <a:rPr lang="cs-CZ" sz="2000" dirty="0" smtClean="0"/>
              <a:t>Příkladem může být i nahrání ponižující situace na mobil a její       rozeslání jiný</a:t>
            </a:r>
            <a:r>
              <a:rPr lang="cs-CZ" sz="2000" dirty="0" smtClean="0">
                <a:latin typeface="Arial" charset="0"/>
              </a:rPr>
              <a:t>m</a:t>
            </a:r>
            <a:r>
              <a:rPr lang="cs-CZ" sz="2000" dirty="0" smtClean="0"/>
              <a:t> člověkem přes internet nebo MMS.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Char char="•"/>
              <a:defRPr/>
            </a:pPr>
            <a:r>
              <a:rPr lang="cs-CZ" sz="2000" dirty="0" smtClean="0"/>
              <a:t>Obětí se může stát kdokoliv ( děti i dospělí) </a:t>
            </a:r>
            <a:endParaRPr lang="cs-CZ" sz="20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Char char="•"/>
              <a:defRPr/>
            </a:pPr>
            <a:r>
              <a:rPr lang="cs-CZ" sz="2000" dirty="0" smtClean="0">
                <a:latin typeface="Arial" charset="0"/>
              </a:rPr>
              <a:t>Osobní setkání není - agresor je </a:t>
            </a:r>
            <a:r>
              <a:rPr lang="cs-CZ" sz="2000" dirty="0" smtClean="0">
                <a:latin typeface="Arial" charset="0"/>
              </a:rPr>
              <a:t>anonymní ( </a:t>
            </a:r>
            <a:r>
              <a:rPr lang="cs-CZ" sz="2000" dirty="0" smtClean="0">
                <a:latin typeface="Arial" charset="0"/>
              </a:rPr>
              <a:t>neznámý)</a:t>
            </a:r>
          </a:p>
          <a:p>
            <a:pPr eaLnBrk="1" hangingPunct="1">
              <a:lnSpc>
                <a:spcPct val="80000"/>
              </a:lnSpc>
              <a:buFontTx/>
              <a:buChar char="•"/>
              <a:defRPr/>
            </a:pPr>
            <a:r>
              <a:rPr lang="cs-CZ" sz="2000" dirty="0" smtClean="0">
                <a:latin typeface="Arial" charset="0"/>
              </a:rPr>
              <a:t>Útočná SMS se rychle rozšíří k mnoha lidem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000" dirty="0" smtClean="0"/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dirty="0" smtClean="0"/>
          </a:p>
        </p:txBody>
      </p:sp>
      <p:pic>
        <p:nvPicPr>
          <p:cNvPr id="6148" name="Picture 4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025" y="4581525"/>
            <a:ext cx="1296988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33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33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33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800" dirty="0" smtClean="0"/>
              <a:t>Rady, jak předejít </a:t>
            </a:r>
            <a:r>
              <a:rPr lang="cs-CZ" sz="3800" dirty="0" err="1" smtClean="0"/>
              <a:t>kyberšikaně</a:t>
            </a:r>
            <a:r>
              <a:rPr lang="cs-CZ" sz="3800" dirty="0" smtClean="0"/>
              <a:t>:</a:t>
            </a:r>
            <a:br>
              <a:rPr lang="cs-CZ" sz="3800" dirty="0" smtClean="0"/>
            </a:br>
            <a:endParaRPr lang="cs-CZ" sz="3800" dirty="0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Nebuď příliš důvěřivý.</a:t>
            </a:r>
          </a:p>
          <a:p>
            <a:pPr eaLnBrk="1" hangingPunct="1">
              <a:defRPr/>
            </a:pPr>
            <a:r>
              <a:rPr lang="cs-CZ" smtClean="0"/>
              <a:t>Neodpovídej na podezřelé vzkazy.</a:t>
            </a:r>
          </a:p>
          <a:p>
            <a:pPr eaLnBrk="1" hangingPunct="1">
              <a:defRPr/>
            </a:pPr>
            <a:r>
              <a:rPr lang="cs-CZ" smtClean="0"/>
              <a:t>Chraň si své heslo, nikomu ho nesvěřuj.</a:t>
            </a:r>
          </a:p>
          <a:p>
            <a:pPr eaLnBrk="1" hangingPunct="1">
              <a:defRPr/>
            </a:pPr>
            <a:r>
              <a:rPr lang="cs-CZ" smtClean="0"/>
              <a:t>Dávej pozor při telefonování, zejména s cizími lidmi.</a:t>
            </a:r>
          </a:p>
          <a:p>
            <a:pPr eaLnBrk="1" hangingPunct="1">
              <a:defRPr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?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Kam se obrátit ve škole o pomoc?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   - SCHRÁNKA DŮVĚRY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   - TŘÍDNÍ UČITEL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   - VÝCHOVNÝ PORADCE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   - ŘEDITEL ŠKOLY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Úkol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Řekni, co uděláš, když zjistíš, že Tebe nebo kamaráda ( kamarádku) někdo šikanuje…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z="3800" smtClean="0">
                <a:effectLst/>
              </a:rPr>
              <a:t/>
            </a:r>
            <a:br>
              <a:rPr lang="cs-CZ" sz="3800" smtClean="0">
                <a:effectLst/>
              </a:rPr>
            </a:br>
            <a:r>
              <a:rPr lang="cs-CZ" sz="3800" smtClean="0">
                <a:effectLst/>
              </a:rPr>
              <a:t>Bibliografické citace 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mtClean="0">
                <a:effectLst/>
              </a:rPr>
              <a:t>[cit. 2012-11-28] </a:t>
            </a:r>
            <a:br>
              <a:rPr lang="cs-CZ" smtClean="0">
                <a:effectLst/>
              </a:rPr>
            </a:br>
            <a:r>
              <a:rPr lang="cs-CZ" smtClean="0">
                <a:effectLst/>
              </a:rPr>
              <a:t>Klipart: http://office.microsoft.com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Curtain Call</Template>
  <TotalTime>132</TotalTime>
  <Words>300</Words>
  <Application>Microsoft Office PowerPoint</Application>
  <PresentationFormat>Předvádění na obrazovce (4:3)</PresentationFormat>
  <Paragraphs>55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Tahoma</vt:lpstr>
      <vt:lpstr>Arial</vt:lpstr>
      <vt:lpstr>Wingdings</vt:lpstr>
      <vt:lpstr>Calibri</vt:lpstr>
      <vt:lpstr>Opona</vt:lpstr>
      <vt:lpstr>ŠIKANA A KYBERŠIKANA</vt:lpstr>
      <vt:lpstr>Anotace</vt:lpstr>
      <vt:lpstr>ŠIKANA</vt:lpstr>
      <vt:lpstr>KYBERŠIKANA</vt:lpstr>
      <vt:lpstr>Rady, jak předejít kyberšikaně: </vt:lpstr>
      <vt:lpstr>?</vt:lpstr>
      <vt:lpstr>Úkol</vt:lpstr>
      <vt:lpstr> Bibliografické citace  </vt:lpstr>
    </vt:vector>
  </TitlesOfParts>
  <Company>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ŠIKANA A KYBERŠIKANA</dc:title>
  <dc:creator>A</dc:creator>
  <cp:lastModifiedBy>Dum</cp:lastModifiedBy>
  <cp:revision>18</cp:revision>
  <dcterms:created xsi:type="dcterms:W3CDTF">2012-11-26T17:13:38Z</dcterms:created>
  <dcterms:modified xsi:type="dcterms:W3CDTF">2014-02-12T18:53:39Z</dcterms:modified>
</cp:coreProperties>
</file>