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B2B2B2"/>
    <a:srgbClr val="FFFF99"/>
    <a:srgbClr val="99CC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9D7133-5853-4579-8219-3CD2993B7CF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A2C7D5-3370-4198-9E69-FC57A755D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012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Diskuse.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A2C7D5-3370-4198-9E69-FC57A755D45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845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545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510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235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366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133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081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15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425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04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723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591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76F2C-2D3D-4143-904C-C5427F642C1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37ECF-1031-4BE4-BA32-6C6679AA1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976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vlak&amp;ex=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Reklama aneb letní výprodej      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Nesovice,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VY_32_INOVACE_č.20_Reklama aneb letní výprodej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/>
              <a:t>Ž</a:t>
            </a:r>
            <a:r>
              <a:rPr lang="cs-CZ" sz="2200" dirty="0" smtClean="0"/>
              <a:t>ák přemýšlí o reklamě, o její výhodě či nevýhodě.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65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D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Anotace</a:t>
            </a:r>
            <a:r>
              <a:rPr lang="cs-CZ" dirty="0" smtClean="0"/>
              <a:t>: Žák se vyjadřuje na téma reklama. Diskutuje, jak by měla správná reklama vypadat. Diskutuje o údajích, o výrobku, počítá. Přemýšlí, jak „nenaletět“ reklamě.</a:t>
            </a:r>
          </a:p>
          <a:p>
            <a:r>
              <a:rPr lang="cs-CZ" b="1" dirty="0" smtClean="0"/>
              <a:t>Ročník</a:t>
            </a:r>
            <a:r>
              <a:rPr lang="cs-CZ" dirty="0" smtClean="0"/>
              <a:t>: 4.</a:t>
            </a:r>
          </a:p>
          <a:p>
            <a:r>
              <a:rPr lang="cs-CZ" b="1" dirty="0" smtClean="0"/>
              <a:t>Vzdělávací oblast</a:t>
            </a:r>
            <a:r>
              <a:rPr lang="cs-CZ" dirty="0" smtClean="0"/>
              <a:t>: Mediální výchova</a:t>
            </a:r>
          </a:p>
          <a:p>
            <a:r>
              <a:rPr lang="cs-CZ" b="1" dirty="0" smtClean="0"/>
              <a:t>Druh učebního materiálu</a:t>
            </a:r>
            <a:r>
              <a:rPr lang="cs-CZ" dirty="0" smtClean="0"/>
              <a:t>: prezentace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</p:txBody>
      </p:sp>
    </p:spTree>
    <p:extLst>
      <p:ext uri="{BB962C8B-B14F-4D97-AF65-F5344CB8AC3E}">
        <p14:creationId xmlns:p14="http://schemas.microsoft.com/office/powerpoint/2010/main" val="2665163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2952327"/>
          </a:xfrm>
        </p:spPr>
        <p:txBody>
          <a:bodyPr>
            <a:normAutofit fontScale="90000"/>
          </a:bodyPr>
          <a:lstStyle/>
          <a:p>
            <a:r>
              <a:rPr lang="cs-CZ" sz="7200" dirty="0" smtClean="0">
                <a:latin typeface="Arial Black" pitchFamily="34" charset="0"/>
              </a:rPr>
              <a:t>Reklama aneb letní výprodej </a:t>
            </a:r>
            <a:br>
              <a:rPr lang="cs-CZ" sz="7200" dirty="0" smtClean="0">
                <a:latin typeface="Arial Black" pitchFamily="34" charset="0"/>
              </a:rPr>
            </a:br>
            <a:r>
              <a:rPr lang="cs-CZ" sz="7200" dirty="0" smtClean="0">
                <a:latin typeface="Arial Black" pitchFamily="34" charset="0"/>
              </a:rPr>
              <a:t>s mnoha otázkami</a:t>
            </a:r>
            <a:endParaRPr lang="cs-CZ" sz="72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013176"/>
            <a:ext cx="6400800" cy="67248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12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Velká letní výprodej obuvi ! Slevy!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Ríša\AppData\Local\Microsoft\Windows\Temporary Internet Files\Content.IE5\XL9R6XXW\MP900177933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69674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5157192"/>
            <a:ext cx="2304256" cy="10801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1 200 Kč</a:t>
            </a:r>
            <a:endParaRPr lang="cs-CZ" sz="4400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187624" y="5157192"/>
            <a:ext cx="2232248" cy="108012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548664" y="4077072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724128" y="4991472"/>
            <a:ext cx="2736304" cy="124584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8</a:t>
            </a:r>
            <a:r>
              <a:rPr lang="cs-CZ" sz="5400" dirty="0" smtClean="0"/>
              <a:t>50 Kč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82803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oin.wav"/>
          </p:stSnd>
        </p:sndAc>
      </p:transition>
    </mc:Choice>
    <mc:Fallback xmlns="">
      <p:transition spd="slow">
        <p:sndAc>
          <p:stSnd>
            <p:snd r:embed="rId4" name="coi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Příběh</a:t>
            </a:r>
            <a:endParaRPr lang="cs-CZ" sz="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162" y="1412775"/>
            <a:ext cx="8229600" cy="259228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Lenka si chtěla koupit nové sandály, které viděla na reklamním letáčku.</a:t>
            </a:r>
          </a:p>
          <a:p>
            <a:pPr marL="0" indent="0">
              <a:buNone/>
            </a:pPr>
            <a:r>
              <a:rPr lang="cs-CZ" b="1" dirty="0" smtClean="0"/>
              <a:t>Na nákup obuvi dostala od maminky 1 000 Kč.</a:t>
            </a:r>
          </a:p>
          <a:p>
            <a:pPr marL="0" indent="0">
              <a:buNone/>
            </a:pPr>
            <a:r>
              <a:rPr lang="cs-CZ" b="1" dirty="0" smtClean="0"/>
              <a:t>Vydala se tedy i se starší sestrou do vzdáleného nákupního centra. Obě sestry cestovaly vlakem.</a:t>
            </a:r>
            <a:endParaRPr lang="cs-CZ" b="1" dirty="0"/>
          </a:p>
        </p:txBody>
      </p:sp>
      <p:pic>
        <p:nvPicPr>
          <p:cNvPr id="4099" name="Picture 3" descr="C:\Users\Ríša\AppData\Local\Microsoft\Windows\Temporary Internet Files\Content.IE5\XL9R6XXW\MP9004000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33056"/>
            <a:ext cx="4104456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21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Přemýšlejte, povídejte si a odpovězte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Jakou značku sandálů si Lenka asi kupuje?</a:t>
            </a:r>
          </a:p>
          <a:p>
            <a:r>
              <a:rPr lang="cs-CZ" b="1" dirty="0" smtClean="0"/>
              <a:t>Kolik korun Lence zbyde, jestliže jí maminka dala na nákup nové obuvi 1 000 Kč?</a:t>
            </a:r>
          </a:p>
          <a:p>
            <a:r>
              <a:rPr lang="cs-CZ" b="1" dirty="0" smtClean="0"/>
              <a:t>Jaké výhody přináší koupě této obuvi?</a:t>
            </a:r>
          </a:p>
          <a:p>
            <a:r>
              <a:rPr lang="cs-CZ" b="1" dirty="0" smtClean="0"/>
              <a:t>Platí sleva ještě dnes? </a:t>
            </a:r>
          </a:p>
          <a:p>
            <a:r>
              <a:rPr lang="cs-CZ" b="1" dirty="0" smtClean="0"/>
              <a:t>Je možné, že na výrobu tohoto obutí je třeba částka 14 Kč?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71172428"/>
      </p:ext>
    </p:extLst>
  </p:cSld>
  <p:clrMapOvr>
    <a:masterClrMapping/>
  </p:clrMapOvr>
  <p:transition spd="slow">
    <p:sndAc>
      <p:stSnd>
        <p:snd r:embed="rId3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Přemýšlejte, povídejte si a odpovězte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Co potřebujete o tomto výrobku vědět před nákupem?</a:t>
            </a:r>
          </a:p>
          <a:p>
            <a:r>
              <a:rPr lang="cs-CZ" b="1" dirty="0" smtClean="0"/>
              <a:t>Už jste někdy v rodině koupili výrobek, který nabízela reklama v televizi či na reklamním letáku?</a:t>
            </a:r>
          </a:p>
          <a:p>
            <a:r>
              <a:rPr lang="cs-CZ" b="1" dirty="0" smtClean="0"/>
              <a:t>Myslíte si, že Lenka tyto sandály koupila?</a:t>
            </a:r>
          </a:p>
          <a:p>
            <a:r>
              <a:rPr lang="cs-CZ" b="1" dirty="0" smtClean="0"/>
              <a:t>Kolik korun sestry stála jízdenka do Brna a zpět?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0090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perspectiveContrastingRightFacing"/>
              <a:lightRig rig="threePt" dir="t"/>
            </a:scene3d>
          </a:bodyPr>
          <a:lstStyle/>
          <a:p>
            <a:r>
              <a:rPr lang="cs-CZ" dirty="0" smtClean="0"/>
              <a:t>Jsou tyto údaje také důležité?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Informace o obuvi, které nebyly na letáku: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Obuv pro volný čas</a:t>
            </a:r>
          </a:p>
          <a:p>
            <a:r>
              <a:rPr lang="cs-CZ" dirty="0" smtClean="0"/>
              <a:t>Vycházková obuv</a:t>
            </a:r>
          </a:p>
          <a:p>
            <a:r>
              <a:rPr lang="cs-CZ" dirty="0" smtClean="0"/>
              <a:t>Chlapecká/dívčí obuv</a:t>
            </a:r>
          </a:p>
          <a:p>
            <a:r>
              <a:rPr lang="cs-CZ" dirty="0" smtClean="0"/>
              <a:t>Velikost</a:t>
            </a:r>
          </a:p>
          <a:p>
            <a:r>
              <a:rPr lang="cs-CZ" dirty="0" smtClean="0"/>
              <a:t>Vyrobeno z kůže</a:t>
            </a:r>
          </a:p>
          <a:p>
            <a:r>
              <a:rPr lang="cs-CZ" dirty="0" smtClean="0"/>
              <a:t>Lepená obuv</a:t>
            </a:r>
          </a:p>
          <a:p>
            <a:r>
              <a:rPr lang="cs-CZ" dirty="0" smtClean="0"/>
              <a:t>Šitá obuv</a:t>
            </a:r>
          </a:p>
          <a:p>
            <a:r>
              <a:rPr lang="cs-CZ" dirty="0" smtClean="0"/>
              <a:t>Nezávadný výrobek</a:t>
            </a:r>
          </a:p>
          <a:p>
            <a:r>
              <a:rPr lang="cs-CZ" dirty="0" smtClean="0"/>
              <a:t>Barva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27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4000" u="sng" dirty="0" smtClean="0"/>
              <a:t>Podle těchto údajů nakreslete                v počítačovém programu kreslení nebo na výkres novou krátkou reklamu do letáku či do televize.</a:t>
            </a:r>
            <a:endParaRPr lang="cs-CZ" sz="4000" u="sng" dirty="0"/>
          </a:p>
        </p:txBody>
      </p:sp>
      <p:sp>
        <p:nvSpPr>
          <p:cNvPr id="4" name="Obdélník 3"/>
          <p:cNvSpPr/>
          <p:nvPr/>
        </p:nvSpPr>
        <p:spPr>
          <a:xfrm>
            <a:off x="3419872" y="404664"/>
            <a:ext cx="1745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Úkol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060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D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prstClr val="black"/>
                </a:solidFill>
                <a:cs typeface="Arial" charset="0"/>
              </a:rPr>
              <a:t> 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[online].</a:t>
            </a:r>
            <a:r>
              <a:rPr lang="cs-CZ" dirty="0" smtClean="0">
                <a:solidFill>
                  <a:prstClr val="black"/>
                </a:solidFill>
                <a:cs typeface="Arial" charset="0"/>
              </a:rPr>
              <a:t> [</a:t>
            </a:r>
            <a:r>
              <a:rPr lang="cs-CZ" dirty="0">
                <a:solidFill>
                  <a:prstClr val="black"/>
                </a:solidFill>
                <a:cs typeface="Arial" charset="0"/>
              </a:rPr>
              <a:t>cit. </a:t>
            </a:r>
            <a:r>
              <a:rPr lang="cs-CZ" dirty="0" smtClean="0">
                <a:solidFill>
                  <a:prstClr val="black"/>
                </a:solidFill>
                <a:cs typeface="Arial" charset="0"/>
              </a:rPr>
              <a:t>2012-11-30] </a:t>
            </a:r>
            <a:r>
              <a:rPr lang="cs-CZ" i="1" dirty="0">
                <a:solidFill>
                  <a:prstClr val="black"/>
                </a:solidFill>
                <a:cs typeface="Arial" charset="0"/>
              </a:rPr>
              <a:t>Dostupný z WWW: 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&lt;</a:t>
            </a:r>
            <a:r>
              <a:rPr lang="cs-CZ" dirty="0" smtClean="0">
                <a:hlinkClick r:id="rId2"/>
              </a:rPr>
              <a:t>http://office.microsoft.com/</a:t>
            </a:r>
            <a:r>
              <a:rPr lang="cs-CZ" dirty="0" err="1" smtClean="0">
                <a:hlinkClick r:id="rId2"/>
              </a:rPr>
              <a:t>cs-cz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results.aspx?qu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vlak&amp;ex</a:t>
            </a:r>
            <a:r>
              <a:rPr lang="cs-CZ" dirty="0" smtClean="0">
                <a:hlinkClick r:id="rId2"/>
              </a:rPr>
              <a:t>=2#ai:MP900400075|</a:t>
            </a:r>
            <a:r>
              <a:rPr lang="cs-CZ" dirty="0" smtClean="0"/>
              <a:t>&gt;</a:t>
            </a:r>
          </a:p>
          <a:p>
            <a:pPr marL="0" indent="0">
              <a:buNone/>
            </a:pPr>
            <a:r>
              <a:rPr lang="cs-CZ">
                <a:solidFill>
                  <a:prstClr val="black"/>
                </a:solidFill>
                <a:cs typeface="Arial" charset="0"/>
              </a:rPr>
              <a:t> </a:t>
            </a:r>
            <a:r>
              <a:rPr lang="cs-CZ" i="1">
                <a:solidFill>
                  <a:prstClr val="black"/>
                </a:solidFill>
                <a:cs typeface="Arial" charset="0"/>
              </a:rPr>
              <a:t>[online].</a:t>
            </a:r>
            <a:r>
              <a:rPr lang="cs-CZ">
                <a:solidFill>
                  <a:prstClr val="black"/>
                </a:solidFill>
                <a:cs typeface="Arial" charset="0"/>
              </a:rPr>
              <a:t> </a:t>
            </a:r>
            <a:r>
              <a:rPr lang="cs-CZ" i="1" smtClean="0">
                <a:solidFill>
                  <a:prstClr val="black"/>
                </a:solidFill>
                <a:cs typeface="Arial" charset="0"/>
              </a:rPr>
              <a:t>[</a:t>
            </a:r>
            <a:r>
              <a:rPr lang="cs-CZ" i="1" dirty="0">
                <a:solidFill>
                  <a:prstClr val="black"/>
                </a:solidFill>
                <a:cs typeface="Arial" charset="0"/>
              </a:rPr>
              <a:t>cit. 2012_11_30]. Dostupný z WWW: </a:t>
            </a:r>
            <a:r>
              <a:rPr lang="cs-CZ" dirty="0" smtClean="0"/>
              <a:t>&lt;http://office.microsoft.com/</a:t>
            </a:r>
            <a:r>
              <a:rPr lang="cs-CZ" dirty="0" err="1" smtClean="0"/>
              <a:t>cs-cz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results.aspx?qu</a:t>
            </a:r>
            <a:r>
              <a:rPr lang="cs-CZ" dirty="0" smtClean="0"/>
              <a:t>=</a:t>
            </a:r>
            <a:r>
              <a:rPr lang="cs-CZ" dirty="0" err="1" smtClean="0"/>
              <a:t>obuv&amp;ex</a:t>
            </a:r>
            <a:r>
              <a:rPr lang="cs-CZ" dirty="0" smtClean="0"/>
              <a:t>=2#ai:MP900177933|&gt;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10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183</TotalTime>
  <Words>356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Reklama aneb letní výprodej       </vt:lpstr>
      <vt:lpstr>Anotace</vt:lpstr>
      <vt:lpstr>Reklama aneb letní výprodej  s mnoha otázkami</vt:lpstr>
      <vt:lpstr>Velká letní výprodej obuvi ! Slevy!</vt:lpstr>
      <vt:lpstr>Příběh</vt:lpstr>
      <vt:lpstr>Přemýšlejte, povídejte si a odpovězte</vt:lpstr>
      <vt:lpstr>Přemýšlejte, povídejte si a odpovězte</vt:lpstr>
      <vt:lpstr>Jsou tyto údaje také důležité?</vt:lpstr>
      <vt:lpstr>    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 aneb letní výprodej  s mnoha otázkami</dc:title>
  <dc:creator>Ríša;Jana</dc:creator>
  <cp:lastModifiedBy>sborovna</cp:lastModifiedBy>
  <cp:revision>24</cp:revision>
  <dcterms:created xsi:type="dcterms:W3CDTF">2012-11-28T15:51:02Z</dcterms:created>
  <dcterms:modified xsi:type="dcterms:W3CDTF">2013-01-17T05:40:59Z</dcterms:modified>
</cp:coreProperties>
</file>