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15" y="16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pPr>
              <a:defRPr/>
            </a:pPr>
            <a:fld id="{18497E94-1176-4DEF-9166-18AD6156B981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8520CDE9-C23A-44E4-83B6-A95A302AB5A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754DF1-2794-467A-94FE-F22B4712677F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264F2-A45D-4E96-AFBD-735E0EE502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166472-21CC-4305-BE16-209C3E08E376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E55045-CDAA-453A-95F7-CCB8754695C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7C3545-5923-4B06-88B4-7BCF438785E3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F4F111-0961-4F40-8CB9-F39AAC34570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>
              <a:defRPr/>
            </a:pPr>
            <a:fld id="{EE07FED2-F9E9-4C82-92B9-40DB2C723C4F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BCE49BD8-A509-474A-9228-EE1190D7187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pPr>
              <a:defRPr/>
            </a:pPr>
            <a:fld id="{BC6CE80C-A82D-4B27-8585-17A5C8FA5FD9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5C01411E-8039-4C6B-ADE9-B9FD3065B1E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66FA371-015D-40A0-AA82-62E0A1A2CDC9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3B43D0-E47F-491D-8B97-C23A362E5AB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9F90C31-542B-495A-83B7-5F1C7D26DD56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B73EEC-FE3D-44BC-BCA8-AFC68035795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BA8923-CB75-4052-B4D4-E3A0DC751B46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6CA8D2F-B5A9-4BD9-9F47-DD86483B8D6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19A3702-DFF5-4870-BCE6-9F136FD3D5DE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EC2772-030C-40D9-8386-0CD884C4409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0CB5096-BAE5-46A2-BCD3-74CF683E6DDE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6D2F574-69D9-46E5-9C87-0E9150D8BD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fld id="{36AD2B5C-9102-4760-BE63-CE15F35641CC}" type="datetimeFigureOut">
              <a:rPr lang="cs-CZ" smtClean="0"/>
              <a:pPr>
                <a:defRPr/>
              </a:pPr>
              <a:t>16.2.2014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BFE53D1-045F-4B5E-8DCB-D85202811B8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57200" y="2204864"/>
            <a:ext cx="8458200" cy="1470025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Program Malování aneb</a:t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pracujeme s nástroji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4174579"/>
            <a:ext cx="8064500" cy="1990725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lang="cs-CZ" sz="1400" dirty="0" smtClean="0"/>
              <a:t>Základní škola a mateřská škola Nesovice, příspěvková organizace; </a:t>
            </a:r>
            <a:r>
              <a:rPr lang="cs-CZ" sz="1400" dirty="0"/>
              <a:t>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III/2 Inovace a zkvalitnění výuky prostřednictvím ICT</a:t>
            </a:r>
          </a:p>
          <a:p>
            <a:pPr>
              <a:defRPr/>
            </a:pPr>
            <a:r>
              <a:rPr lang="cs-CZ" sz="1400" dirty="0" smtClean="0"/>
              <a:t>VY_32_INOVACE_03_Program Malování, nástroj ovál, zaoblený obdélník, křivka</a:t>
            </a:r>
          </a:p>
          <a:p>
            <a:pPr>
              <a:defRPr/>
            </a:pPr>
            <a:r>
              <a:rPr lang="cs-CZ" sz="1400" dirty="0" smtClean="0"/>
              <a:t>Žáci se seznamují s jednotlivými nástroji v programu Malování.</a:t>
            </a:r>
          </a:p>
          <a:p>
            <a:pPr>
              <a:defRPr/>
            </a:pPr>
            <a:r>
              <a:rPr lang="cs-CZ" sz="14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14290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seznamují s jednotlivými nástroji v programu Malování.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Předmět: Informatika</a:t>
            </a:r>
          </a:p>
          <a:p>
            <a:pPr marL="109728" indent="0">
              <a:buNone/>
            </a:pPr>
            <a:r>
              <a:rPr lang="cs-CZ" dirty="0" smtClean="0"/>
              <a:t>Ročník: 4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/>
              <a:t>Obrázky jsou vytvořeny autorem </a:t>
            </a:r>
            <a:r>
              <a:rPr lang="cs-CZ" dirty="0" err="1"/>
              <a:t>DUMu</a:t>
            </a:r>
            <a:r>
              <a:rPr lang="cs-CZ" dirty="0"/>
              <a:t> z programu </a:t>
            </a:r>
            <a:r>
              <a:rPr lang="cs-CZ" dirty="0" smtClean="0"/>
              <a:t>MS PowerPoint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34641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jsme se naučili…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panelu nástrojů si vyhledej tvar OVÁL a ZAOBLENÝ OBDÉLNÍK.</a:t>
            </a:r>
          </a:p>
          <a:p>
            <a:pPr>
              <a:buNone/>
            </a:pP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683568" y="3789040"/>
            <a:ext cx="7848872" cy="158417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ÚKOL:</a:t>
            </a:r>
          </a:p>
          <a:p>
            <a:pPr algn="ctr"/>
            <a:r>
              <a:rPr lang="cs-CZ" sz="2400" b="1" i="1" dirty="0" smtClean="0">
                <a:solidFill>
                  <a:srgbClr val="FFFF00"/>
                </a:solidFill>
              </a:rPr>
              <a:t>Vytvoř a ulož do své složky pod názvem ELIPSA následující obrázek.</a:t>
            </a:r>
            <a:endParaRPr lang="cs-CZ" sz="2400" b="1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10668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pPr algn="ctr"/>
            <a:r>
              <a:rPr lang="cs-CZ" sz="2400" b="1" dirty="0" smtClean="0"/>
              <a:t>ÚKOL:</a:t>
            </a:r>
          </a:p>
          <a:p>
            <a:pPr algn="ctr"/>
            <a:r>
              <a:rPr lang="cs-CZ" sz="2400" b="1" i="1" dirty="0" smtClean="0">
                <a:solidFill>
                  <a:srgbClr val="FFFF00"/>
                </a:solidFill>
              </a:rPr>
              <a:t>Vytvoř a ulož do své složky pod názvem ELIPSA následující obrázek.</a:t>
            </a:r>
            <a:endParaRPr lang="cs-CZ" sz="2400" b="1" i="1" dirty="0">
              <a:solidFill>
                <a:srgbClr val="FFFF00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132856"/>
            <a:ext cx="8370515" cy="4500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Tlačítko KŘIVKA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Vytvořte</a:t>
            </a:r>
          </a:p>
          <a:p>
            <a:pPr lvl="1"/>
            <a:r>
              <a:rPr lang="cs-CZ" dirty="0" smtClean="0"/>
              <a:t>Uzavřenou křivku</a:t>
            </a:r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i="1" dirty="0" smtClean="0">
                <a:solidFill>
                  <a:schemeClr val="tx1"/>
                </a:solidFill>
              </a:rPr>
              <a:t>trojí kliknutí myší na rozdílná místa</a:t>
            </a:r>
            <a:endParaRPr lang="cs-CZ" dirty="0" smtClean="0">
              <a:solidFill>
                <a:schemeClr val="tx1"/>
              </a:solidFill>
            </a:endParaRPr>
          </a:p>
          <a:p>
            <a:pPr lvl="1"/>
            <a:r>
              <a:rPr lang="cs-CZ" dirty="0" smtClean="0"/>
              <a:t>Jednou prohnutou křivku</a:t>
            </a:r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i="1" dirty="0" smtClean="0">
                <a:solidFill>
                  <a:schemeClr val="tx1"/>
                </a:solidFill>
              </a:rPr>
              <a:t>myší se udělá úsečka a dvakrát se klikne nad nebo pod úsečku</a:t>
            </a:r>
            <a:endParaRPr lang="cs-CZ" dirty="0" smtClean="0"/>
          </a:p>
          <a:p>
            <a:pPr lvl="1"/>
            <a:r>
              <a:rPr lang="cs-CZ" dirty="0" smtClean="0"/>
              <a:t>Vlnka </a:t>
            </a:r>
          </a:p>
          <a:p>
            <a:pPr lvl="1">
              <a:buNone/>
            </a:pPr>
            <a:r>
              <a:rPr lang="cs-CZ" dirty="0" smtClean="0"/>
              <a:t>	</a:t>
            </a:r>
            <a:r>
              <a:rPr lang="cs-CZ" i="1" dirty="0" smtClean="0">
                <a:solidFill>
                  <a:schemeClr val="tx1"/>
                </a:solidFill>
              </a:rPr>
              <a:t>klikne se jednou nad i pod úsečku</a:t>
            </a:r>
          </a:p>
          <a:p>
            <a:pPr lvl="1">
              <a:buNone/>
            </a:pPr>
            <a:endParaRPr lang="cs-CZ" i="1" dirty="0" smtClean="0">
              <a:solidFill>
                <a:schemeClr val="tx1"/>
              </a:solidFill>
            </a:endParaRPr>
          </a:p>
          <a:p>
            <a:r>
              <a:rPr lang="cs-CZ" dirty="0" smtClean="0"/>
              <a:t>Pokus se vytvořit obrázek pomocí tvaru KŘIVKA, užívej barvy na paletě barev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Tlačítko SHIFT + MYŠ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Držením tlačítka SHIFT  a MYŠI nakreslete libovolný čtverec a kružnici </a:t>
            </a:r>
          </a:p>
          <a:p>
            <a:pPr lvl="1"/>
            <a:r>
              <a:rPr lang="cs-CZ" dirty="0" smtClean="0"/>
              <a:t>Předtím si ale musíte navolit buď ovál nebo elipsa</a:t>
            </a:r>
          </a:p>
          <a:p>
            <a:r>
              <a:rPr lang="cs-CZ" dirty="0" smtClean="0"/>
              <a:t>Samostatná práce:</a:t>
            </a:r>
          </a:p>
          <a:p>
            <a:pPr lvl="1"/>
            <a:r>
              <a:rPr lang="cs-CZ" dirty="0" smtClean="0"/>
              <a:t>Překreslete obrázek</a:t>
            </a:r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901297"/>
            <a:ext cx="3672408" cy="28400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Samostatná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Nakreslete pavučinu.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400" i="1" dirty="0" smtClean="0"/>
              <a:t>Užívejte nástroj VYPLNIT BARVOU a tvar ÚSEČKA.</a:t>
            </a:r>
            <a:endParaRPr lang="cs-CZ" sz="2400" i="1" smtClean="0"/>
          </a:p>
          <a:p>
            <a:pPr>
              <a:buNone/>
            </a:pPr>
            <a:endParaRPr lang="cs-CZ" sz="2400" i="1" dirty="0" smtClean="0"/>
          </a:p>
          <a:p>
            <a:r>
              <a:rPr lang="cs-CZ" dirty="0" smtClean="0"/>
              <a:t>Obrázek ulož do svého adresáře pod názvem PAVUČINA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58</TotalTime>
  <Words>154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Urbanistický</vt:lpstr>
      <vt:lpstr>Program Malování aneb pracujeme s nástroji</vt:lpstr>
      <vt:lpstr>Anotace</vt:lpstr>
      <vt:lpstr>Co jsme se naučili…</vt:lpstr>
      <vt:lpstr>ÚKOL: Vytvoř a ulož do své složky pod názvem ELIPSA následující obrázek.</vt:lpstr>
      <vt:lpstr>Tlačítko KŘIVKA</vt:lpstr>
      <vt:lpstr>Tlačítko SHIFT + MYŠ</vt:lpstr>
      <vt:lpstr>Samostatná práce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jitka</cp:lastModifiedBy>
  <cp:revision>11</cp:revision>
  <dcterms:created xsi:type="dcterms:W3CDTF">2011-04-12T15:51:18Z</dcterms:created>
  <dcterms:modified xsi:type="dcterms:W3CDTF">2014-02-16T14:19:04Z</dcterms:modified>
</cp:coreProperties>
</file>