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5332C52-F95B-4A84-B9BD-9EB5F9CF9102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2F705A8-92E3-4B95-8572-65FB83084A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FORMÁTOVÁNÍ DOKUMENTU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556000"/>
            <a:ext cx="7704856" cy="210524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1600" dirty="0" smtClean="0"/>
              <a:t>Základní škola a mateřská škola Nesovice, příspěvková organizace; </a:t>
            </a:r>
            <a:r>
              <a:rPr lang="cs-CZ" sz="1600" dirty="0"/>
              <a:t>CZ.1.07/1.4.00/21.1167</a:t>
            </a:r>
          </a:p>
          <a:p>
            <a:r>
              <a:rPr lang="cs-CZ" sz="1600" dirty="0" smtClean="0"/>
              <a:t>III/2 Inovace a zkvalitnění výuky prostřednictvím ICT</a:t>
            </a:r>
          </a:p>
          <a:p>
            <a:r>
              <a:rPr lang="cs-CZ" sz="1600" dirty="0" smtClean="0"/>
              <a:t>VY_32_INOVACE_04_Formátování dokumentu</a:t>
            </a:r>
          </a:p>
          <a:p>
            <a:r>
              <a:rPr lang="cs-CZ" sz="1600" dirty="0" smtClean="0"/>
              <a:t>Žák získá informace o tom, co je to formátování a seznámí se s aplikací MS Word</a:t>
            </a:r>
          </a:p>
          <a:p>
            <a:r>
              <a:rPr lang="cs-CZ" sz="1600" dirty="0" smtClean="0"/>
              <a:t>Mgr. Iva Hanáková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31144" y="692696"/>
            <a:ext cx="6084916" cy="14879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79511487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Žák získá informace o tom, co je to formátování a seznámí se s aplikací MS Word</a:t>
            </a:r>
          </a:p>
          <a:p>
            <a:r>
              <a:rPr lang="cs-CZ" dirty="0" smtClean="0"/>
              <a:t>Předmět: Informatika</a:t>
            </a:r>
          </a:p>
          <a:p>
            <a:r>
              <a:rPr lang="cs-CZ" smtClean="0"/>
              <a:t>Ročník: 4.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1855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je to formátování.</a:t>
            </a:r>
          </a:p>
          <a:p>
            <a:r>
              <a:rPr lang="cs-CZ" dirty="0" smtClean="0"/>
              <a:t>Pracujeme s panelem nástrojů.</a:t>
            </a:r>
          </a:p>
          <a:p>
            <a:r>
              <a:rPr lang="cs-CZ" dirty="0" smtClean="0"/>
              <a:t>Principy formátování. </a:t>
            </a:r>
          </a:p>
          <a:p>
            <a:r>
              <a:rPr lang="cs-CZ" dirty="0" smtClean="0"/>
              <a:t>Upravujeme písmo.</a:t>
            </a:r>
          </a:p>
          <a:p>
            <a:r>
              <a:rPr lang="cs-CZ" dirty="0" smtClean="0"/>
              <a:t>Upravujeme odstavec.</a:t>
            </a:r>
          </a:p>
          <a:p>
            <a:pPr marL="301943" lvl="1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FORMÁTOVÁNÍ DOKUMENTU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264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formátování?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Formátovat = měnit, upravovat vzhled</a:t>
            </a:r>
          </a:p>
          <a:p>
            <a:r>
              <a:rPr lang="cs-CZ" dirty="0" smtClean="0"/>
              <a:t>Chceme zvýraznit, co je důležité.</a:t>
            </a:r>
          </a:p>
          <a:p>
            <a:r>
              <a:rPr lang="cs-CZ" dirty="0" smtClean="0"/>
              <a:t>Přidáváme obrázky, tabulky, grafy.</a:t>
            </a:r>
          </a:p>
          <a:p>
            <a:r>
              <a:rPr lang="cs-CZ" dirty="0" smtClean="0"/>
              <a:t>Můžeme upravovat celý dokument nebo pouze jeho část.</a:t>
            </a:r>
          </a:p>
          <a:p>
            <a:r>
              <a:rPr lang="cs-CZ" dirty="0" smtClean="0"/>
              <a:t>Dokument upravujeme tak, aby byl přehledný a srozumitelný.</a:t>
            </a:r>
            <a:endParaRPr lang="cs-CZ" dirty="0"/>
          </a:p>
        </p:txBody>
      </p:sp>
      <p:pic>
        <p:nvPicPr>
          <p:cNvPr id="3085" name="Picture 13" descr="C:\Users\Iva\AppData\Local\Microsoft\Windows\Temporary Internet Files\Content.IE5\O62F3FRE\MP900399580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852936"/>
            <a:ext cx="2520280" cy="31511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01637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 můžeme formátovat?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Text</a:t>
            </a:r>
          </a:p>
          <a:p>
            <a:r>
              <a:rPr lang="cs-CZ" dirty="0" smtClean="0"/>
              <a:t>Věty, slova, písmena</a:t>
            </a:r>
          </a:p>
          <a:p>
            <a:r>
              <a:rPr lang="cs-CZ" dirty="0" smtClean="0"/>
              <a:t>Odstavce</a:t>
            </a:r>
          </a:p>
          <a:p>
            <a:r>
              <a:rPr lang="cs-CZ" dirty="0" smtClean="0"/>
              <a:t>Obrázky</a:t>
            </a:r>
          </a:p>
          <a:p>
            <a:r>
              <a:rPr lang="cs-CZ" dirty="0" smtClean="0"/>
              <a:t>Tabulky</a:t>
            </a:r>
          </a:p>
          <a:p>
            <a:r>
              <a:rPr lang="cs-CZ" dirty="0" smtClean="0"/>
              <a:t>Grafy </a:t>
            </a:r>
            <a:endParaRPr lang="cs-CZ" dirty="0"/>
          </a:p>
        </p:txBody>
      </p:sp>
      <p:sp>
        <p:nvSpPr>
          <p:cNvPr id="5" name="Svislý svitek 4"/>
          <p:cNvSpPr/>
          <p:nvPr/>
        </p:nvSpPr>
        <p:spPr>
          <a:xfrm flipH="1">
            <a:off x="3707904" y="1844824"/>
            <a:ext cx="5040560" cy="4752528"/>
          </a:xfrm>
          <a:prstGeom prst="verticalScroll">
            <a:avLst/>
          </a:prstGeom>
          <a:scene3d>
            <a:camera prst="perspectiveLef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Ahoj </a:t>
            </a:r>
            <a:r>
              <a:rPr lang="cs-CZ" sz="1600" dirty="0" smtClean="0">
                <a:solidFill>
                  <a:srgbClr val="FF0000"/>
                </a:solidFill>
              </a:rPr>
              <a:t>mami</a:t>
            </a:r>
            <a:r>
              <a:rPr lang="cs-CZ" sz="1600" dirty="0" smtClean="0">
                <a:solidFill>
                  <a:schemeClr val="tx1"/>
                </a:solidFill>
              </a:rPr>
              <a:t>,</a:t>
            </a:r>
          </a:p>
          <a:p>
            <a:pPr algn="just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jak se máš? </a:t>
            </a:r>
            <a:r>
              <a:rPr lang="cs-CZ" sz="1600" b="1" dirty="0" smtClean="0">
                <a:solidFill>
                  <a:schemeClr val="tx1"/>
                </a:solidFill>
              </a:rPr>
              <a:t>Tady na táboře je to skvělé. </a:t>
            </a:r>
            <a:r>
              <a:rPr lang="cs-CZ" sz="1600" dirty="0" smtClean="0">
                <a:solidFill>
                  <a:schemeClr val="tx1"/>
                </a:solidFill>
              </a:rPr>
              <a:t>Hrajeme různé hry, chodíme plavat a večer trávíme u táboráku, kde zpíváme. Standa, náš vedoucí, nám k tomu hraje</a:t>
            </a:r>
          </a:p>
          <a:p>
            <a:pPr algn="just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na kytaru. Je to bezva. Namaloval jsem ti obrázek. </a:t>
            </a:r>
          </a:p>
          <a:p>
            <a:pPr algn="just">
              <a:buNone/>
            </a:pPr>
            <a:r>
              <a:rPr lang="cs-CZ" sz="1600" i="1" dirty="0" smtClean="0">
                <a:solidFill>
                  <a:srgbClr val="0070C0"/>
                </a:solidFill>
              </a:rPr>
              <a:t>Všechny doma pozdravuj. </a:t>
            </a:r>
          </a:p>
          <a:p>
            <a:pPr algn="r"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Aleš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Iva\AppData\Local\Microsoft\Windows\Temporary Internet Files\Content.IE5\ULPEMI0A\MC9002956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5229200"/>
            <a:ext cx="1512168" cy="1179942"/>
          </a:xfrm>
          <a:prstGeom prst="rect">
            <a:avLst/>
          </a:prstGeom>
          <a:noFill/>
          <a:scene3d>
            <a:camera prst="perspectiveLeft"/>
            <a:lightRig rig="threePt" dir="t"/>
          </a:scene3d>
        </p:spPr>
      </p:pic>
    </p:spTree>
    <p:extLst>
      <p:ext uri="{BB962C8B-B14F-4D97-AF65-F5344CB8AC3E}">
        <p14:creationId xmlns:p14="http://schemas.microsoft.com/office/powerpoint/2010/main" val="265396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Panel nástrojů – </a:t>
            </a:r>
            <a:r>
              <a:rPr lang="cs-CZ" dirty="0"/>
              <a:t>f</a:t>
            </a:r>
            <a:r>
              <a:rPr lang="cs-CZ" dirty="0" smtClean="0"/>
              <a:t>ormát písma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/>
          <a:stretch/>
        </p:blipFill>
        <p:spPr bwMode="auto">
          <a:xfrm>
            <a:off x="2484402" y="3399478"/>
            <a:ext cx="4175196" cy="1345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2289" y="2677395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Font – druh a tvar písma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2422629"/>
            <a:ext cx="2735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Velikost písma (zvětšování, zmenšování)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5085184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Řez písma (tučné, kurzíva, podtržené, přeškrtnuté)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51479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Barva písma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5382" y="5147900"/>
            <a:ext cx="1872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Zvýraznění písma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2411760" y="4365104"/>
            <a:ext cx="576064" cy="7827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5183909" y="4437112"/>
            <a:ext cx="107854" cy="7107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5651803" y="4437112"/>
            <a:ext cx="144333" cy="7107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H="1" flipV="1">
            <a:off x="6372200" y="4437112"/>
            <a:ext cx="792088" cy="7107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2555776" y="3046727"/>
            <a:ext cx="432048" cy="52628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se šipkou 1023"/>
          <p:cNvCxnSpPr/>
          <p:nvPr/>
        </p:nvCxnSpPr>
        <p:spPr>
          <a:xfrm flipH="1">
            <a:off x="4499992" y="3046727"/>
            <a:ext cx="504056" cy="52628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27" name="TextovéPole 1026"/>
          <p:cNvSpPr txBox="1"/>
          <p:nvPr/>
        </p:nvSpPr>
        <p:spPr>
          <a:xfrm>
            <a:off x="6803614" y="2996952"/>
            <a:ext cx="22328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Zrušení formátování</a:t>
            </a:r>
            <a:endParaRPr lang="cs-CZ" dirty="0"/>
          </a:p>
        </p:txBody>
      </p:sp>
      <p:cxnSp>
        <p:nvCxnSpPr>
          <p:cNvPr id="1029" name="Přímá spojnice se šipkou 1028"/>
          <p:cNvCxnSpPr/>
          <p:nvPr/>
        </p:nvCxnSpPr>
        <p:spPr>
          <a:xfrm flipH="1">
            <a:off x="6659598" y="3399478"/>
            <a:ext cx="792722" cy="31755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1928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allAtOnce"/>
      <p:bldP spid="5" grpId="0" build="allAtOnce"/>
      <p:bldP spid="6" grpId="0" build="allAtOnce"/>
      <p:bldP spid="7" grpId="0" build="allAtOnce"/>
      <p:bldP spid="9" grpId="0" build="allAtOnce"/>
      <p:bldP spid="1027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Formát písma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3816424" cy="22322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Druh písma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Písmo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Times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New Roman</a:t>
            </a: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Písmo </a:t>
            </a:r>
            <a:r>
              <a:rPr lang="cs-CZ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Arial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tx1"/>
                </a:solidFill>
                <a:latin typeface="Comic Sans MS" pitchFamily="66" charset="0"/>
                <a:cs typeface="Arial" pitchFamily="34" charset="0"/>
              </a:rPr>
              <a:t>	Písmo </a:t>
            </a:r>
            <a:r>
              <a:rPr lang="cs-CZ" dirty="0" err="1" smtClean="0">
                <a:solidFill>
                  <a:schemeClr val="tx1"/>
                </a:solidFill>
                <a:latin typeface="Comic Sans MS" pitchFamily="66" charset="0"/>
                <a:cs typeface="Arial" pitchFamily="34" charset="0"/>
              </a:rPr>
              <a:t>Comic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tx1"/>
                </a:solidFill>
                <a:latin typeface="Comic Sans MS" pitchFamily="66" charset="0"/>
                <a:cs typeface="Arial" pitchFamily="34" charset="0"/>
              </a:rPr>
              <a:t>Sans</a:t>
            </a:r>
            <a:r>
              <a:rPr lang="cs-CZ" dirty="0" smtClean="0">
                <a:solidFill>
                  <a:schemeClr val="tx1"/>
                </a:solidFill>
                <a:latin typeface="Comic Sans MS" pitchFamily="66" charset="0"/>
                <a:cs typeface="Arial" pitchFamily="34" charset="0"/>
              </a:rPr>
              <a:t> MS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  <a:latin typeface="Lucida Handwriting" pitchFamily="66" charset="0"/>
                <a:cs typeface="Arial" pitchFamily="34" charset="0"/>
              </a:rPr>
              <a:t>	</a:t>
            </a:r>
            <a:r>
              <a:rPr lang="cs-CZ" sz="1600" dirty="0" smtClean="0">
                <a:solidFill>
                  <a:schemeClr val="tx1"/>
                </a:solidFill>
                <a:latin typeface="Lucida Handwriting" pitchFamily="66" charset="0"/>
                <a:cs typeface="Arial" pitchFamily="34" charset="0"/>
              </a:rPr>
              <a:t>Písmo </a:t>
            </a:r>
            <a:r>
              <a:rPr lang="cs-CZ" sz="1600" dirty="0" err="1" smtClean="0">
                <a:solidFill>
                  <a:schemeClr val="tx1"/>
                </a:solidFill>
                <a:latin typeface="Lucida Handwriting" pitchFamily="66" charset="0"/>
                <a:cs typeface="Arial" pitchFamily="34" charset="0"/>
              </a:rPr>
              <a:t>Lucida</a:t>
            </a:r>
            <a:r>
              <a:rPr lang="cs-CZ" sz="1600" dirty="0" smtClean="0">
                <a:solidFill>
                  <a:schemeClr val="tx1"/>
                </a:solidFill>
                <a:latin typeface="Lucida Handwriting" pitchFamily="66" charset="0"/>
                <a:cs typeface="Arial" pitchFamily="34" charset="0"/>
              </a:rPr>
              <a:t> </a:t>
            </a:r>
            <a:r>
              <a:rPr lang="cs-CZ" sz="1600" dirty="0" err="1" smtClean="0">
                <a:solidFill>
                  <a:schemeClr val="tx1"/>
                </a:solidFill>
                <a:latin typeface="Lucida Handwriting" pitchFamily="66" charset="0"/>
                <a:cs typeface="Arial" pitchFamily="34" charset="0"/>
              </a:rPr>
              <a:t>Handwriting</a:t>
            </a:r>
            <a:endParaRPr lang="cs-CZ" sz="1600" dirty="0">
              <a:solidFill>
                <a:schemeClr val="tx1"/>
              </a:solidFill>
              <a:latin typeface="Lucida Handwriting" pitchFamily="66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395536" y="3933056"/>
            <a:ext cx="3822192" cy="2694024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Velikost písma</a:t>
            </a:r>
            <a:endParaRPr lang="cs-CZ" u="sng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tx1"/>
                </a:solidFill>
              </a:rPr>
              <a:t>Písmo velikosti 24 bodů</a:t>
            </a:r>
          </a:p>
          <a:p>
            <a:pPr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	Písmo velikosti 11 bodů</a:t>
            </a:r>
          </a:p>
          <a:p>
            <a:pPr>
              <a:buNone/>
            </a:pPr>
            <a:r>
              <a:rPr lang="cs-CZ" sz="3600" dirty="0" smtClean="0">
                <a:solidFill>
                  <a:schemeClr val="tx1"/>
                </a:solidFill>
              </a:rPr>
              <a:t>	Písmo velikosti 36 bodů</a:t>
            </a:r>
          </a:p>
          <a:p>
            <a:pPr>
              <a:buNone/>
            </a:pPr>
            <a:r>
              <a:rPr lang="cs-CZ" sz="1600" dirty="0" smtClean="0">
                <a:solidFill>
                  <a:schemeClr val="tx1"/>
                </a:solidFill>
              </a:rPr>
              <a:t>	Písmo velikosti 16 bodů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"/>
          <a:stretch/>
        </p:blipFill>
        <p:spPr bwMode="auto">
          <a:xfrm>
            <a:off x="4860032" y="332657"/>
            <a:ext cx="3816424" cy="1230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2276872"/>
            <a:ext cx="35283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Řez písma</a:t>
            </a:r>
          </a:p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	</a:t>
            </a:r>
            <a:r>
              <a:rPr lang="cs-CZ" sz="2400" b="1" dirty="0" smtClean="0"/>
              <a:t>tučné písmo</a:t>
            </a:r>
          </a:p>
          <a:p>
            <a:r>
              <a:rPr lang="cs-CZ" sz="2400" i="1" dirty="0" smtClean="0"/>
              <a:t>	kurzíva</a:t>
            </a:r>
          </a:p>
          <a:p>
            <a:r>
              <a:rPr lang="cs-CZ" sz="2400" i="1" dirty="0" smtClean="0"/>
              <a:t>	</a:t>
            </a:r>
            <a:r>
              <a:rPr lang="cs-CZ" sz="2400" b="1" i="1" dirty="0" smtClean="0"/>
              <a:t>tučná kurzíva</a:t>
            </a:r>
          </a:p>
          <a:p>
            <a:r>
              <a:rPr lang="cs-CZ" sz="2400" dirty="0" smtClean="0"/>
              <a:t>	</a:t>
            </a:r>
            <a:r>
              <a:rPr lang="cs-CZ" sz="2400" u="sng" dirty="0" smtClean="0"/>
              <a:t>podtržené písmo</a:t>
            </a:r>
            <a:endParaRPr lang="cs-CZ" sz="2400" dirty="0" smtClean="0"/>
          </a:p>
          <a:p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40599" y="4581128"/>
            <a:ext cx="1647825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4932040" y="443711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Barva písma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Panel nástrojů – formát odstavce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91615" y="2852936"/>
            <a:ext cx="4712633" cy="18894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ovací šipka 5"/>
          <p:cNvCxnSpPr/>
          <p:nvPr/>
        </p:nvCxnSpPr>
        <p:spPr>
          <a:xfrm rot="16200000" flipV="1">
            <a:off x="2375756" y="4329100"/>
            <a:ext cx="792088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16200000" flipV="1">
            <a:off x="2663788" y="4545124"/>
            <a:ext cx="792088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 flipH="1" flipV="1">
            <a:off x="2951820" y="4473116"/>
            <a:ext cx="792088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 flipH="1" flipV="1">
            <a:off x="3203848" y="4221088"/>
            <a:ext cx="792088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763688" y="5048016"/>
            <a:ext cx="2880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Zarovnání odstavce:</a:t>
            </a:r>
          </a:p>
          <a:p>
            <a:r>
              <a:rPr lang="cs-CZ" dirty="0" smtClean="0"/>
              <a:t>	k levému okraji</a:t>
            </a:r>
          </a:p>
          <a:p>
            <a:r>
              <a:rPr lang="cs-CZ" dirty="0" smtClean="0"/>
              <a:t>	doprostřed</a:t>
            </a:r>
          </a:p>
          <a:p>
            <a:r>
              <a:rPr lang="cs-CZ" dirty="0" smtClean="0"/>
              <a:t>	k pravému okraji</a:t>
            </a:r>
          </a:p>
          <a:p>
            <a:r>
              <a:rPr lang="cs-CZ" dirty="0" smtClean="0"/>
              <a:t>	do bloku</a:t>
            </a:r>
            <a:endParaRPr lang="cs-CZ" dirty="0"/>
          </a:p>
        </p:txBody>
      </p:sp>
      <p:cxnSp>
        <p:nvCxnSpPr>
          <p:cNvPr id="25" name="Přímá spojovací šipka 24"/>
          <p:cNvCxnSpPr/>
          <p:nvPr/>
        </p:nvCxnSpPr>
        <p:spPr>
          <a:xfrm rot="16200000" flipH="1">
            <a:off x="2195736" y="2636912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2267744" y="2564904"/>
            <a:ext cx="100811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2267744" y="2564904"/>
            <a:ext cx="172819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187624" y="219557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Odrážky a číslování</a:t>
            </a:r>
            <a:endParaRPr lang="cs-CZ" dirty="0"/>
          </a:p>
        </p:txBody>
      </p:sp>
      <p:cxnSp>
        <p:nvCxnSpPr>
          <p:cNvPr id="33" name="Přímá spojovací šipka 32"/>
          <p:cNvCxnSpPr/>
          <p:nvPr/>
        </p:nvCxnSpPr>
        <p:spPr>
          <a:xfrm rot="5400000">
            <a:off x="4788024" y="2708920"/>
            <a:ext cx="36004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16200000" flipH="1">
            <a:off x="5004048" y="2852936"/>
            <a:ext cx="360040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067944" y="234888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Odsazení odstavce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0" build="allAtOnce"/>
      <p:bldP spid="31" grpId="0" build="allAtOnce"/>
      <p:bldP spid="36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Formát odstavce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Samostatně zjisti k čemu slouží následující ikony.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2708920"/>
            <a:ext cx="3822192" cy="34472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800" b="1" dirty="0" smtClean="0"/>
              <a:t>Řádkování</a:t>
            </a:r>
            <a:r>
              <a:rPr lang="cs-CZ" sz="1800" dirty="0" smtClean="0"/>
              <a:t> </a:t>
            </a:r>
            <a:r>
              <a:rPr lang="cs-CZ" sz="1600" dirty="0" smtClean="0"/>
              <a:t>(umožňuje nastavit řádkování, které má být použito)</a:t>
            </a:r>
          </a:p>
          <a:p>
            <a:pPr>
              <a:buNone/>
            </a:pPr>
            <a:r>
              <a:rPr lang="cs-CZ" sz="1800" b="1" dirty="0" smtClean="0"/>
              <a:t>Zobrazit vše </a:t>
            </a:r>
            <a:r>
              <a:rPr lang="cs-CZ" sz="1600" dirty="0" smtClean="0"/>
              <a:t>(zobrazí značky odstavců a další skryté znaky formátování)</a:t>
            </a:r>
          </a:p>
          <a:p>
            <a:pPr>
              <a:buNone/>
            </a:pPr>
            <a:r>
              <a:rPr lang="cs-CZ" sz="1800" b="1" dirty="0" smtClean="0"/>
              <a:t>Seřadit</a:t>
            </a:r>
            <a:r>
              <a:rPr lang="cs-CZ" sz="1800" dirty="0" smtClean="0"/>
              <a:t> </a:t>
            </a:r>
            <a:r>
              <a:rPr lang="cs-CZ" sz="1600" dirty="0" smtClean="0"/>
              <a:t>(seřadí vybraný text podle abecedy nebo seřadí číselná data)</a:t>
            </a:r>
          </a:p>
          <a:p>
            <a:pPr>
              <a:buNone/>
            </a:pPr>
            <a:r>
              <a:rPr lang="cs-CZ" sz="1800" b="1" dirty="0" smtClean="0"/>
              <a:t>Stínování </a:t>
            </a:r>
            <a:r>
              <a:rPr lang="cs-CZ" sz="1600" dirty="0" smtClean="0"/>
              <a:t>(označí barevně pozadí za vybraným textem nebo odstavcem)</a:t>
            </a:r>
          </a:p>
          <a:p>
            <a:pPr>
              <a:buNone/>
            </a:pPr>
            <a:r>
              <a:rPr lang="cs-CZ" sz="1800" b="1" dirty="0" smtClean="0"/>
              <a:t>Ohraničení </a:t>
            </a:r>
            <a:r>
              <a:rPr lang="cs-CZ" sz="1600" dirty="0" smtClean="0"/>
              <a:t>(umožňuje nastavit vlastní ohraničení vybraných buněk nebo textu)</a:t>
            </a:r>
            <a:endParaRPr lang="cs-CZ" sz="16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3396" y="3789104"/>
            <a:ext cx="628364" cy="57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789040"/>
            <a:ext cx="602249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63247" y="4581128"/>
            <a:ext cx="2644657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Zaoblený obdélník 15"/>
          <p:cNvSpPr/>
          <p:nvPr/>
        </p:nvSpPr>
        <p:spPr>
          <a:xfrm>
            <a:off x="1043608" y="4581128"/>
            <a:ext cx="648072" cy="57606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339752" y="3789040"/>
            <a:ext cx="648072" cy="57606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1979712" y="4581128"/>
            <a:ext cx="648072" cy="57606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1763688" y="3789040"/>
            <a:ext cx="648072" cy="57606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843808" y="4581128"/>
            <a:ext cx="648072" cy="57606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uiExpand="1" build="p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Otevřete si program Word.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Zkoušejte psát své jméno různými formáty písma, měňte 	jeho velikost, barvu, řez. </a:t>
            </a:r>
          </a:p>
          <a:p>
            <a:pPr marL="0" indent="0">
              <a:buNone/>
            </a:pPr>
            <a:r>
              <a:rPr lang="cs-CZ" dirty="0" smtClean="0"/>
              <a:t>	Pokuste se udělat ze svého jména zajímavý 	obrazec.</a:t>
            </a:r>
          </a:p>
          <a:p>
            <a:r>
              <a:rPr lang="cs-CZ" dirty="0" smtClean="0"/>
              <a:t>Otevřete si nový dokument (SOUBOR – NOVÝ- VYTVOŘIT)</a:t>
            </a:r>
          </a:p>
          <a:p>
            <a:pPr marL="0" indent="0">
              <a:buNone/>
            </a:pPr>
            <a:r>
              <a:rPr lang="cs-CZ" dirty="0" smtClean="0"/>
              <a:t>	Napište, co všechno si s sebou vezmete na školu v 	přírodě.</a:t>
            </a:r>
          </a:p>
          <a:p>
            <a:pPr marL="0" indent="0" algn="ctr">
              <a:buNone/>
            </a:pPr>
            <a:r>
              <a:rPr lang="cs-CZ" sz="3900" b="1" dirty="0" smtClean="0"/>
              <a:t>HODNĚ ZDARU PŘI PLNĚNÍ ÚKOLU </a:t>
            </a:r>
            <a:r>
              <a:rPr lang="cs-CZ" sz="3900" b="1" dirty="0" smtClean="0">
                <a:sym typeface="Wingdings" pitchFamily="2" charset="2"/>
              </a:rPr>
              <a:t>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http://office.</a:t>
            </a:r>
            <a:r>
              <a:rPr lang="cs-CZ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microsoft.com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Bibliografické 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128</TotalTime>
  <Words>342</Words>
  <Application>Microsoft Office PowerPoint</Application>
  <PresentationFormat>Předvádění na obrazovce (4:3)</PresentationFormat>
  <Paragraphs>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FORMÁTOVÁNÍ DOKUMENTU</vt:lpstr>
      <vt:lpstr>Anotace</vt:lpstr>
      <vt:lpstr>FORMÁTOVÁNÍ DOKUMENTU</vt:lpstr>
      <vt:lpstr>Co je to formátování?</vt:lpstr>
      <vt:lpstr>Co vše můžeme formátovat?</vt:lpstr>
      <vt:lpstr>Panel nástrojů – formát písma</vt:lpstr>
      <vt:lpstr>Formát písma</vt:lpstr>
      <vt:lpstr>Panel nástrojů – formát odstavce</vt:lpstr>
      <vt:lpstr>Formát odstavce</vt:lpstr>
      <vt:lpstr>Samostatná práce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FORMÁTOVÁNÍ DOKUMENTU</dc:title>
  <dc:creator>pc</dc:creator>
  <cp:lastModifiedBy>sborovna</cp:lastModifiedBy>
  <cp:revision>17</cp:revision>
  <dcterms:created xsi:type="dcterms:W3CDTF">2011-03-30T07:07:49Z</dcterms:created>
  <dcterms:modified xsi:type="dcterms:W3CDTF">2013-07-01T05:47:56Z</dcterms:modified>
</cp:coreProperties>
</file>