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8" r:id="rId4"/>
    <p:sldId id="259" r:id="rId5"/>
    <p:sldId id="269" r:id="rId6"/>
    <p:sldId id="257" r:id="rId7"/>
    <p:sldId id="261" r:id="rId8"/>
    <p:sldId id="262" r:id="rId9"/>
    <p:sldId id="263" r:id="rId10"/>
    <p:sldId id="264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78" d="100"/>
          <a:sy n="78" d="100"/>
        </p:scale>
        <p:origin x="-115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44270-7278-423D-880B-AFC83BFFE76D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51229D8-B041-454C-AEE8-EF82586E4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DE226-9B02-4C6F-A9B0-F0136896F3EF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08188-00D6-4513-917E-FEFEBE62B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76390-288E-4EEE-AC28-3B77560CFAB6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1CB898A-CD19-450D-BE0F-29628661F3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30BA01-2B5F-4224-AD4A-284AA0E444F3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2380D-A8A1-412A-8CFB-2802024EF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Elipsa 1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C623E-DCC8-428C-98F3-5F83D3107712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7038FFE-B43B-42F0-974D-85BBF6236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F9C4E-1A03-4D0C-99AF-903BD33AD26F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732E38-E3C0-4981-9A0E-20184013A1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370AA-856B-403C-B0AD-0252705CFB94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2BB790F-0A85-4520-BE24-867B89D9D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9870564-09F2-4CEE-AC90-0ACD42173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7B273-818A-4C84-8F17-C502049B1E20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036966-ADBD-4ED4-99C0-9BFB0077E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FCF5D7-E3D7-4D0C-A458-D031434B9986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D73C2-60EF-4278-A360-8D34D379E44D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5B7D4-2689-48D0-B086-E38EA8521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62E5E-776C-41D6-B6EF-4F1FF2A3C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39E7A-90EF-48B3-8003-24099C1B1B1F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4DD5B06-D26B-44C6-B4BD-87A1ABD55A4B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8CA933D-6B3B-48F7-A9DD-29530ABEE9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0.xml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429000"/>
            <a:ext cx="8064500" cy="27352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400" dirty="0" smtClean="0"/>
              <a:t>Základní škola a mateřská škola Nesovice, příspěvková organizace; </a:t>
            </a:r>
            <a:r>
              <a:rPr lang="cs-CZ" sz="1400" dirty="0"/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VY_32_INOVACE_06_FORMÁTOVÁNÍ DOKUMENTU-PROCVIČOVÁNÍ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Podle zadaných úkolů procvičujeme formátování dokumentu.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</a:t>
            </a:r>
            <a:r>
              <a:rPr lang="cs-CZ" sz="1400" dirty="0" err="1" smtClean="0"/>
              <a:t>hanáková</a:t>
            </a: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Formátování dokumentu - procvičování</a:t>
            </a: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3225" y="185738"/>
            <a:ext cx="3257550" cy="795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Podle zadaných úkolů procvičujeme formátování dokumentu</a:t>
            </a:r>
            <a:r>
              <a:rPr lang="cs-CZ" sz="2800" dirty="0" smtClean="0"/>
              <a:t>.</a:t>
            </a:r>
            <a:endParaRPr lang="cs-CZ" dirty="0" smtClean="0"/>
          </a:p>
          <a:p>
            <a:endParaRPr lang="cs-CZ" sz="2800" dirty="0" smtClean="0"/>
          </a:p>
          <a:p>
            <a:r>
              <a:rPr lang="cs-CZ" sz="2800" dirty="0" smtClean="0"/>
              <a:t>Předmět: Informatika</a:t>
            </a:r>
          </a:p>
          <a:p>
            <a:r>
              <a:rPr lang="cs-CZ" sz="2800" smtClean="0"/>
              <a:t>Ročník: 4.</a:t>
            </a:r>
            <a:endParaRPr lang="cs-CZ" sz="2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Úkol č.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Přepište následující text, užij písmo </a:t>
            </a:r>
            <a:r>
              <a:rPr lang="cs-CZ" dirty="0" err="1" smtClean="0"/>
              <a:t>Times</a:t>
            </a:r>
            <a:r>
              <a:rPr lang="cs-CZ" dirty="0" smtClean="0"/>
              <a:t> New Roman, velikost písma 12.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	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Alexandr Graham Bell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	Alexandr Graham Bell se narodil 3. března 1847 a zemřel 2. srpna 1922. Byl skotského původu. Byl profesorem fyziky a vynálezce.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	Mezi jeho nejznámější vynálezy patří telefon. Poprvé uslyšel první větu přenesenou telefonem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Bellův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 pomocník v jeho laboratoři dne 10. března 1876.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Práce s textem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z="2400" smtClean="0"/>
              <a:t>Zarovnej text do bloku.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Označte nadpis. Změňte font písma – vyberte Arial, velikost písma – 24 bodů, řez písma – tučné.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Nadpis zarovnejte na střed a písmo změňte na červené.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Vyber jméno vynálezce a podtrhněte ho.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Kurzívou označte datum narození a úmrtí vynálezce.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cs typeface="Arial" charset="0"/>
            </a:endParaRPr>
          </a:p>
          <a:p>
            <a:pPr eaLnBrk="1" hangingPunct="1"/>
            <a:endParaRPr lang="cs-CZ" sz="2400" smtClean="0"/>
          </a:p>
        </p:txBody>
      </p:sp>
      <p:sp>
        <p:nvSpPr>
          <p:cNvPr id="21" name="Elipsa 20">
            <a:hlinkClick r:id="rId2" action="ppaction://hlinksldjump"/>
          </p:cNvPr>
          <p:cNvSpPr/>
          <p:nvPr/>
        </p:nvSpPr>
        <p:spPr>
          <a:xfrm>
            <a:off x="395536" y="1664824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Elipsa 21">
            <a:hlinkClick r:id="" action="ppaction://noaction"/>
          </p:cNvPr>
          <p:cNvSpPr/>
          <p:nvPr/>
        </p:nvSpPr>
        <p:spPr>
          <a:xfrm>
            <a:off x="395536" y="2132856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Elipsa 22">
            <a:hlinkClick r:id="rId3" action="ppaction://hlinksldjump"/>
          </p:cNvPr>
          <p:cNvSpPr/>
          <p:nvPr/>
        </p:nvSpPr>
        <p:spPr>
          <a:xfrm>
            <a:off x="395536" y="2960968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Elipsa 23">
            <a:hlinkClick r:id="rId4" action="ppaction://hlinksldjump"/>
          </p:cNvPr>
          <p:cNvSpPr/>
          <p:nvPr/>
        </p:nvSpPr>
        <p:spPr>
          <a:xfrm>
            <a:off x="395536" y="3393016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95536" y="3789040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Práce s textem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z="2400" smtClean="0">
                <a:cs typeface="Arial" charset="0"/>
              </a:rPr>
              <a:t>Odsaďte odstavce od levého okraje.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Na úplný konec dokumentu napište: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smtClean="0">
                <a:cs typeface="Arial" charset="0"/>
              </a:rPr>
              <a:t>	</a:t>
            </a:r>
            <a:r>
              <a:rPr lang="cs-CZ" sz="2400" i="1" smtClean="0">
                <a:cs typeface="Arial" charset="0"/>
              </a:rPr>
              <a:t>Zpracoval/a: připište své jméno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Toto sdělení zarovnejte vpravo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Pod vaše jméno vložte DATUM a ČAS</a:t>
            </a:r>
          </a:p>
          <a:p>
            <a:pPr eaLnBrk="1" hangingPunct="1"/>
            <a:r>
              <a:rPr lang="cs-CZ" sz="2400" smtClean="0">
                <a:cs typeface="Arial" charset="0"/>
              </a:rPr>
              <a:t>Práci uložte do svého adresáře pod názvem VYNALEZCE.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>
              <a:cs typeface="Arial" charset="0"/>
            </a:endParaRPr>
          </a:p>
          <a:p>
            <a:pPr eaLnBrk="1" hangingPunct="1"/>
            <a:endParaRPr lang="cs-CZ" sz="2400" smtClean="0"/>
          </a:p>
        </p:txBody>
      </p:sp>
      <p:sp>
        <p:nvSpPr>
          <p:cNvPr id="15" name="Elipsa 14">
            <a:hlinkClick r:id="rId2" action="ppaction://hlinksldjump"/>
          </p:cNvPr>
          <p:cNvSpPr/>
          <p:nvPr/>
        </p:nvSpPr>
        <p:spPr>
          <a:xfrm>
            <a:off x="395536" y="3897072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Elipsa 15">
            <a:hlinkClick r:id="rId3" action="ppaction://hlinksldjump"/>
          </p:cNvPr>
          <p:cNvSpPr/>
          <p:nvPr/>
        </p:nvSpPr>
        <p:spPr>
          <a:xfrm>
            <a:off x="395536" y="2996952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Elipsa 16">
            <a:hlinkClick r:id="rId4" action="ppaction://hlinksldjump"/>
          </p:cNvPr>
          <p:cNvSpPr/>
          <p:nvPr/>
        </p:nvSpPr>
        <p:spPr>
          <a:xfrm>
            <a:off x="395536" y="3465024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95536" y="2132856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Elipsa 18">
            <a:hlinkClick r:id="rId5" action="ppaction://hlinksldjump"/>
          </p:cNvPr>
          <p:cNvSpPr/>
          <p:nvPr/>
        </p:nvSpPr>
        <p:spPr>
          <a:xfrm>
            <a:off x="395536" y="1700808"/>
            <a:ext cx="180000" cy="18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95000"/>
                  <a:shade val="30000"/>
                  <a:satMod val="115000"/>
                </a:schemeClr>
              </a:gs>
              <a:gs pos="50000">
                <a:schemeClr val="accent1">
                  <a:tint val="95000"/>
                  <a:shade val="67500"/>
                  <a:satMod val="115000"/>
                </a:schemeClr>
              </a:gs>
              <a:gs pos="100000">
                <a:schemeClr val="accent1">
                  <a:tint val="9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</a:rPr>
              <a:t>Zarovnej text do bloku.</a:t>
            </a:r>
          </a:p>
        </p:txBody>
      </p:sp>
      <p:sp>
        <p:nvSpPr>
          <p:cNvPr id="18435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z="2400" smtClean="0"/>
              <a:t>Nejprve vyber text, u kterého chceš změnit zarovnání. </a:t>
            </a:r>
          </a:p>
          <a:p>
            <a:pPr eaLnBrk="1" hangingPunct="1"/>
            <a:r>
              <a:rPr lang="cs-CZ" sz="2400" smtClean="0"/>
              <a:t>Klikni myší před první slovo textu a táhni kurzorem až na konec textu, který chceš změnit. Text se označí modře.</a:t>
            </a:r>
          </a:p>
          <a:p>
            <a:pPr eaLnBrk="1" hangingPunct="1"/>
            <a:r>
              <a:rPr lang="cs-CZ" sz="2400" smtClean="0"/>
              <a:t>Na panelu nástrojů pro zarovnání textu najdi ikonu pro zarovnání do bloku a klikni na ni.</a:t>
            </a:r>
          </a:p>
          <a:p>
            <a:pPr eaLnBrk="1" hangingPunct="1"/>
            <a:r>
              <a:rPr lang="cs-CZ" sz="2400" smtClean="0"/>
              <a:t>Změní se označení ikony na zarovnání do bloku a celý text se zarovná do bloku. </a:t>
            </a:r>
          </a:p>
          <a:p>
            <a:pPr eaLnBrk="1" hangingPunct="1"/>
            <a:r>
              <a:rPr lang="cs-CZ" sz="2400" smtClean="0"/>
              <a:t>Opět klikni myší mimo označený text a označení zmizí.</a:t>
            </a:r>
          </a:p>
          <a:p>
            <a:pPr eaLnBrk="1" hangingPunct="1"/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28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solidFill>
                  <a:srgbClr val="7B9899"/>
                </a:solidFill>
                <a:cs typeface="Arial" charset="0"/>
              </a:rPr>
              <a:t>Označte nadpis. Změňte font písma – vyberte Arial, velikost písma – 24 bodů, řez písma – tučné.</a:t>
            </a:r>
            <a:endParaRPr lang="cs-CZ" sz="2400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850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Nejprve vyber text, u kterého chceš změnit velikost písma. Klikni myší před první slovo textu a táhni kurzorem až na konec textu, který chceš změnit. Text se označí černě.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 té klikni na šipku vedle ikony na panelu nástrojů název písma a rozbalí se nabídka různých typů písma seřazených podle abecedy. Vyhledej písmo </a:t>
            </a:r>
            <a:r>
              <a:rPr lang="cs-CZ" dirty="0" err="1" smtClean="0"/>
              <a:t>Arial</a:t>
            </a:r>
            <a:r>
              <a:rPr lang="cs-CZ" dirty="0" smtClean="0"/>
              <a:t>, klikni na něj a označený text se změní.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 panelu nástrojů najdi ikonu pro velikost písma   a klikni na šipku vedle číslice, která označuje velikost.   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Rozbalí se paleta s nabídkou různých čísel. Klikni na číslo 24 a písmo se změní na danou velikost.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Klikni myší mimo nadpis a označený text se vrátí do původní podoby.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solidFill>
                  <a:srgbClr val="7B9899"/>
                </a:solidFill>
                <a:cs typeface="Arial" charset="0"/>
              </a:rPr>
              <a:t>Nadpis zarovnejte na střed a písmo změňte na červené.</a:t>
            </a:r>
            <a:endParaRPr lang="cs-CZ" sz="2400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Nejprve vyber text, u kterého chceš změnit zarovnání.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Klikni myší před první slovo textu a táhni kurzorem až na konec textu, který chceš změnit. Text se označí modře.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Na panelu nástrojů pro zarovnání textu najdi ikonu pro zarovnání na střed a klikni na ni.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Změní se označení ikony na zarovnání na střed a celý text se zarovná na střed.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Na panelu nástrojů najdi ikonu pro barvu písma, klikni na šipku vpravo. Ikona se rozbalí, vyber červenou barvu a klikni na ni. Text se změní na červenou.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Opět klikni myší mimo označený text a označení zmizí.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  <a:cs typeface="Arial" charset="0"/>
              </a:rPr>
              <a:t>Vyber jméno vynálezce a podtrhněte ho.</a:t>
            </a:r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Nejprve vyber text, který chceš změnit.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Klikni myší před první slovo textu a táhni kurzorem až na konec textu, který chceš změnit. Text se označí modře.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Na panelu nástrojů najdi ikonu kurzíva a klikni na ni.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Změní se označení ikony a celý řez písma se změní na kurzívu.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Opět klikni myší mimo označený text a označení zmizí.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  <a:cs typeface="Arial" charset="0"/>
              </a:rPr>
              <a:t>Odsaďte odstavce od levého okraje.</a:t>
            </a:r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Označte si celý text.</a:t>
            </a:r>
          </a:p>
          <a:p>
            <a:pPr eaLnBrk="1" hangingPunct="1"/>
            <a:endParaRPr lang="cs-CZ" smtClean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  <a:cs typeface="Arial" charset="0"/>
              </a:rPr>
              <a:t>Toto sdělení zarovnejte vpravo</a:t>
            </a:r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Nejprve vyber text, u kterého chceš změnit zarovnání.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Klikni myší před první slovo textu a táhni kurzorem až na konec textu, který chceš změnit. Text se označí modře.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Na panelu nástrojů pro zarovnání textu najdi ikonu pro zarovnání vpravo a klikni na ni.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Změní se označení ikony na zarovnání do bloku a celý text se zarovná vpravo.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Opět klikni myší mimo označený text a označení zmizí.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7B9899"/>
                </a:solidFill>
                <a:cs typeface="Arial" charset="0"/>
              </a:rPr>
              <a:t>Pod vaše jméno vložte DATUM a ČAS</a:t>
            </a:r>
            <a:endParaRPr lang="cs-CZ" smtClean="0">
              <a:solidFill>
                <a:srgbClr val="7B9899"/>
              </a:solidFill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Vložit – datum a čas – vyber si formát - OK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solidFill>
                  <a:srgbClr val="7B9899"/>
                </a:solidFill>
                <a:cs typeface="Arial" charset="0"/>
              </a:rPr>
              <a:t>Práci uložte do svého adresáře pod názvem VYNALEZCE</a:t>
            </a:r>
            <a:endParaRPr lang="cs-CZ" sz="2400" smtClean="0">
              <a:solidFill>
                <a:srgbClr val="7B9899"/>
              </a:solidFill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smtClean="0"/>
              <a:t>Soubor – uložit jako – vyhledejte svůj adresář – název souboru - uložit</a:t>
            </a:r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8604488" y="5949320"/>
            <a:ext cx="360000" cy="3600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blipFill>
                <a:blip r:embed="rId4"/>
                <a:tile tx="0" ty="0" sx="100000" sy="100000" flip="none" algn="tl"/>
              </a:blip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91</TotalTime>
  <Words>679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Formátování dokumentu - procvičování</vt:lpstr>
      <vt:lpstr>Anotace</vt:lpstr>
      <vt:lpstr>Úkol č. 1</vt:lpstr>
      <vt:lpstr>Práce s textem</vt:lpstr>
      <vt:lpstr>Práce s textem</vt:lpstr>
      <vt:lpstr>Zarovnej text do bloku.</vt:lpstr>
      <vt:lpstr>Označte nadpis. Změňte font písma – vyberte Arial, velikost písma – 24 bodů, řez písma – tučné.</vt:lpstr>
      <vt:lpstr>Nadpis zarovnejte na střed a písmo změňte na červené.</vt:lpstr>
      <vt:lpstr>Vyber jméno vynálezce a podtrhněte ho.</vt:lpstr>
      <vt:lpstr>Odsaďte odstavce od levého okraje.</vt:lpstr>
      <vt:lpstr>Toto sdělení zarovnejte vpravo</vt:lpstr>
      <vt:lpstr>Pod vaše jméno vložte DATUM a ČAS</vt:lpstr>
      <vt:lpstr>Práci uložte do svého adresáře pod názvem VYNALEZCE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17</cp:revision>
  <dcterms:created xsi:type="dcterms:W3CDTF">2011-04-12T15:51:18Z</dcterms:created>
  <dcterms:modified xsi:type="dcterms:W3CDTF">2013-07-02T04:25:26Z</dcterms:modified>
</cp:coreProperties>
</file>