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4718" autoAdjust="0"/>
  </p:normalViewPr>
  <p:slideViewPr>
    <p:cSldViewPr>
      <p:cViewPr>
        <p:scale>
          <a:sx n="79" d="100"/>
          <a:sy n="79" d="100"/>
        </p:scale>
        <p:origin x="-427" y="42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DCF88B-FBDF-4157-A52C-8F7D0F861BBF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B7A620-8B0B-48A5-9DA8-5BF7236BBA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2E1183-EBAC-48ED-83D2-93925F345F58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DCA219-3EE3-4DD3-A9A0-FE56F96DDA1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0EB149C-5061-45C6-BDEA-609F5B26B391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3E8955A-5E92-41A8-936F-45A0DD73E69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C7540C-BAB2-4465-A11D-818396F85AA9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22D344-0F40-4A84-B46E-B204F3BFF82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2A60F1-1AEF-4A74-AAFB-A5942BEDD7D4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3F56BF-6C13-4D0B-808F-9614DA48566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616735-6280-4299-BBAB-4A74F3D518D1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A91F91-36B2-442A-875C-BF6C9987842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A61452A-D083-4005-A142-4341BCD82724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EAC63B-2F81-4E0E-B3AD-0DADC9BA4B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0547A8F-274E-48AD-90BC-F9CC6DBB4EF5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82ECEE-853E-445B-A424-0B5F64F15C4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pull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pPr>
              <a:defRPr/>
            </a:pPr>
            <a:fld id="{17D45949-2726-4D9A-8FA6-E79F194F2FB6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pPr>
              <a:defRPr/>
            </a:pPr>
            <a:fld id="{359FF583-62A3-43EB-B124-2E4117AF9CA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5E2229-C883-4F9C-9932-3D7445B02A90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87A29F-09F6-45F4-A591-7AE329678DA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B9376D-5F08-43A2-A223-BCAB63F10449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DA8118-0136-43F0-AD63-16DC9A83C5B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7364AD4A-DC7C-4C68-9BFE-D00D9630775C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EC7F5BCD-5922-4CD8-96B9-3FE1A5BB710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r"/>
  </p:transition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8077200" cy="1673352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FORMÁTOVÁNÍ DOKUMENTU</a:t>
            </a:r>
            <a:b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opakování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420888"/>
            <a:ext cx="8064500" cy="2134741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s-CZ" sz="1600" dirty="0" smtClean="0"/>
              <a:t>Základní škola a mateřská škola Nesovice, příspěvková organizace; </a:t>
            </a:r>
            <a:r>
              <a:rPr lang="cs-CZ" sz="1600" dirty="0"/>
              <a:t>CZ.1.07/1.4.00/21.1167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III/2 Inovace 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VY_32_INOVACE_07_Formátování dokumentu opakování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Prohlubování znalostí a procvičování formátování textu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99941" y="5589240"/>
            <a:ext cx="3544118" cy="86613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Prohlubování znalostí a procvičování formátování textu</a:t>
            </a:r>
          </a:p>
          <a:p>
            <a:endParaRPr lang="cs-CZ" dirty="0" smtClean="0"/>
          </a:p>
          <a:p>
            <a:r>
              <a:rPr lang="cs-CZ" dirty="0" smtClean="0"/>
              <a:t>Předmět: Informatika</a:t>
            </a:r>
          </a:p>
          <a:p>
            <a:r>
              <a:rPr lang="cs-CZ" dirty="0" smtClean="0"/>
              <a:t>Ročník: 4</a:t>
            </a:r>
            <a:r>
              <a:rPr lang="cs-CZ" dirty="0" smtClean="0"/>
              <a:t>.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  <p:transition>
    <p:pull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Co jsme se už naučili …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6387" name="Picture 3" descr="C:\Users\Iva\AppData\Local\Microsoft\Windows\Temporary Internet Files\Content.IE5\EPOQ5NKS\MC90031181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 bwMode="auto">
          <a:xfrm>
            <a:off x="3347864" y="3140968"/>
            <a:ext cx="2196000" cy="2180217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7" name="TextovéPole 6"/>
          <p:cNvSpPr txBox="1"/>
          <p:nvPr/>
        </p:nvSpPr>
        <p:spPr>
          <a:xfrm>
            <a:off x="755576" y="2668850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Změnit vzhled písma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1988840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Upravit velikost písma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88024" y="2564904"/>
            <a:ext cx="388843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Zarovnat text </a:t>
            </a:r>
          </a:p>
          <a:p>
            <a:pPr algn="ctr"/>
            <a:r>
              <a:rPr lang="cs-CZ" sz="1400" b="1" dirty="0" smtClean="0">
                <a:latin typeface="Comic Sans MS" pitchFamily="66" charset="0"/>
              </a:rPr>
              <a:t>(vpravo, doprostřed, vlevo, do bloku)</a:t>
            </a:r>
            <a:endParaRPr lang="cs-CZ" sz="14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3645024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Změnit barvu textu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15116" y="3789040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Změnit řez textu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4901098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Psát odrážky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5117122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Odsadit odstavce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5765194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Vložit datum a čas</a:t>
            </a:r>
            <a:endParaRPr lang="cs-CZ" sz="2000" b="1" dirty="0">
              <a:latin typeface="Comic Sans MS" pitchFamily="66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Pracuj samostatně …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>
              <a:buNone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Představ si, že jsi vynálezce …</a:t>
            </a:r>
          </a:p>
          <a:p>
            <a:r>
              <a:rPr lang="cs-CZ" sz="2800" dirty="0" smtClean="0"/>
              <a:t>Vymysli svůj vlastní přístroj (stroj), který by nám usnadnil práci.</a:t>
            </a:r>
          </a:p>
          <a:p>
            <a:r>
              <a:rPr lang="cs-CZ" sz="2800" dirty="0" smtClean="0"/>
              <a:t>Přístroj popiš.</a:t>
            </a:r>
          </a:p>
          <a:p>
            <a:pPr lvl="1"/>
            <a:r>
              <a:rPr lang="cs-CZ" sz="2400" dirty="0" smtClean="0"/>
              <a:t>Vymysli pro něj NÁZEV</a:t>
            </a:r>
          </a:p>
          <a:p>
            <a:pPr lvl="1"/>
            <a:r>
              <a:rPr lang="cs-CZ" sz="2400" dirty="0" smtClean="0"/>
              <a:t>V prvním odstavci popiš, jak vypadá.</a:t>
            </a:r>
          </a:p>
          <a:p>
            <a:pPr lvl="1"/>
            <a:r>
              <a:rPr lang="cs-CZ" sz="2400" dirty="0" smtClean="0"/>
              <a:t>Ve druhém odstavci popiš, co přístroj umí.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1403648" y="5085184"/>
            <a:ext cx="6336704" cy="151216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NEZAPOMEŇ!!</a:t>
            </a:r>
          </a:p>
          <a:p>
            <a:pPr algn="ctr"/>
            <a:r>
              <a:rPr lang="cs-CZ" sz="2000" b="1" i="1" dirty="0" smtClean="0">
                <a:solidFill>
                  <a:srgbClr val="FF0000"/>
                </a:solidFill>
              </a:rPr>
              <a:t>Užívej vše, co jsme se naučili v minulé hodině. </a:t>
            </a:r>
          </a:p>
          <a:p>
            <a:pPr>
              <a:buFontTx/>
              <a:buChar char="-"/>
            </a:pPr>
            <a:r>
              <a:rPr lang="cs-CZ" sz="2000" b="1" i="1" dirty="0" smtClean="0">
                <a:solidFill>
                  <a:schemeClr val="tx1"/>
                </a:solidFill>
              </a:rPr>
              <a:t>Zarovnání textu</a:t>
            </a:r>
          </a:p>
          <a:p>
            <a:pPr>
              <a:buFontTx/>
              <a:buChar char="-"/>
            </a:pPr>
            <a:r>
              <a:rPr lang="cs-CZ" sz="2000" b="1" i="1" dirty="0" smtClean="0">
                <a:solidFill>
                  <a:schemeClr val="tx1"/>
                </a:solidFill>
              </a:rPr>
              <a:t> Barva, velikost a řez písma aj.</a:t>
            </a:r>
            <a:endParaRPr lang="cs-CZ" sz="2000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Pracuj samostatně …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>
              <a:buNone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Představ si, že jsi vynálezce …</a:t>
            </a:r>
          </a:p>
          <a:p>
            <a:r>
              <a:rPr lang="cs-CZ" sz="2800" dirty="0" smtClean="0"/>
              <a:t>Namaluj obrázek v programu Malování</a:t>
            </a:r>
          </a:p>
          <a:p>
            <a:r>
              <a:rPr lang="cs-CZ" sz="2800" dirty="0" smtClean="0"/>
              <a:t>Obrázek vlož pod napsaný text.</a:t>
            </a:r>
            <a:endParaRPr lang="cs-CZ" sz="2400" dirty="0" smtClean="0"/>
          </a:p>
        </p:txBody>
      </p:sp>
      <p:pic>
        <p:nvPicPr>
          <p:cNvPr id="17410" name="Picture 2" descr="C:\Users\Iva\AppData\Local\Microsoft\Windows\Temporary Internet Files\Content.IE5\K4V028DC\MC900433165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9370" y="4077483"/>
            <a:ext cx="2014398" cy="1511758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2411760" y="3861048"/>
            <a:ext cx="6192688" cy="18002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MALÁ NÁPOVĚDA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namalovaný obrázek si vyber pomocí ikony pro výběr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pomocí klávesových zkratek, nejprve obrázek zkopíruj </a:t>
            </a:r>
          </a:p>
          <a:p>
            <a:pPr marL="342900" indent="-342900" algn="just"/>
            <a:r>
              <a:rPr lang="cs-CZ" b="1" dirty="0">
                <a:solidFill>
                  <a:schemeClr val="tx1"/>
                </a:solidFill>
              </a:rPr>
              <a:t>	</a:t>
            </a:r>
            <a:r>
              <a:rPr lang="cs-CZ" b="1" dirty="0" smtClean="0">
                <a:solidFill>
                  <a:schemeClr val="tx1"/>
                </a:solidFill>
              </a:rPr>
              <a:t>a poté vlož do svého dokumentu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4408" y="4293096"/>
            <a:ext cx="288032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Pracuj samostatně …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>
              <a:buNone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Představ si, že jsi vynálezce …</a:t>
            </a:r>
          </a:p>
          <a:p>
            <a:r>
              <a:rPr lang="cs-CZ" sz="2800" dirty="0" smtClean="0"/>
              <a:t>Nezapomeň se podepsat do pravého dolního rohu.</a:t>
            </a:r>
          </a:p>
          <a:p>
            <a:r>
              <a:rPr lang="cs-CZ" sz="2800" dirty="0" smtClean="0"/>
              <a:t>Pod svůj podpis vlož dnešní datum a čas.</a:t>
            </a:r>
          </a:p>
          <a:p>
            <a:r>
              <a:rPr lang="cs-CZ" sz="2800" dirty="0" smtClean="0"/>
              <a:t>Obrázek ulož do své složky pod názvem </a:t>
            </a:r>
            <a:r>
              <a:rPr lang="cs-CZ" sz="2800" b="1" dirty="0" smtClean="0"/>
              <a:t>MŮJ VYNÁLEZ</a:t>
            </a:r>
            <a:endParaRPr lang="cs-CZ" sz="2400" b="1" dirty="0" smtClean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87</TotalTime>
  <Words>231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Modul</vt:lpstr>
      <vt:lpstr>FORMÁTOVÁNÍ DOKUMENTU opakování</vt:lpstr>
      <vt:lpstr>Anotace</vt:lpstr>
      <vt:lpstr>Co jsme se už naučili …</vt:lpstr>
      <vt:lpstr>Pracuj samostatně …</vt:lpstr>
      <vt:lpstr>Pracuj samostatně …</vt:lpstr>
      <vt:lpstr>Pracuj samostatně 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jitka</cp:lastModifiedBy>
  <cp:revision>14</cp:revision>
  <dcterms:created xsi:type="dcterms:W3CDTF">2011-04-12T15:51:18Z</dcterms:created>
  <dcterms:modified xsi:type="dcterms:W3CDTF">2014-02-16T12:55:45Z</dcterms:modified>
</cp:coreProperties>
</file>