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684" r:id="rId2"/>
  </p:sldMasterIdLst>
  <p:sldIdLst>
    <p:sldId id="256" r:id="rId3"/>
    <p:sldId id="276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2" r:id="rId19"/>
    <p:sldId id="273" r:id="rId20"/>
    <p:sldId id="274" r:id="rId21"/>
    <p:sldId id="275" r:id="rId2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8" d="100"/>
          <a:sy n="78" d="100"/>
        </p:scale>
        <p:origin x="-451" y="773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tableStyles" Target="tableStyles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viewProps" Target="view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presProps" Target="pres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lowchart: Document 6"/>
          <p:cNvSpPr/>
          <p:nvPr/>
        </p:nvSpPr>
        <p:spPr>
          <a:xfrm rot="10800000">
            <a:off x="1" y="1520731"/>
            <a:ext cx="9144000" cy="3435579"/>
          </a:xfrm>
          <a:custGeom>
            <a:avLst/>
            <a:gdLst>
              <a:gd name="connsiteX0" fmla="*/ 0 w 21600"/>
              <a:gd name="connsiteY0" fmla="*/ 0 h 18805"/>
              <a:gd name="connsiteX1" fmla="*/ 21600 w 21600"/>
              <a:gd name="connsiteY1" fmla="*/ 0 h 18805"/>
              <a:gd name="connsiteX2" fmla="*/ 21600 w 21600"/>
              <a:gd name="connsiteY2" fmla="*/ 17322 h 18805"/>
              <a:gd name="connsiteX3" fmla="*/ 0 w 21600"/>
              <a:gd name="connsiteY3" fmla="*/ 18805 h 18805"/>
              <a:gd name="connsiteX4" fmla="*/ 0 w 21600"/>
              <a:gd name="connsiteY4" fmla="*/ 0 h 18805"/>
              <a:gd name="connsiteX0" fmla="*/ 0 w 21600"/>
              <a:gd name="connsiteY0" fmla="*/ 0 h 18805"/>
              <a:gd name="connsiteX1" fmla="*/ 21600 w 21600"/>
              <a:gd name="connsiteY1" fmla="*/ 0 h 18805"/>
              <a:gd name="connsiteX2" fmla="*/ 21600 w 21600"/>
              <a:gd name="connsiteY2" fmla="*/ 17322 h 18805"/>
              <a:gd name="connsiteX3" fmla="*/ 0 w 21600"/>
              <a:gd name="connsiteY3" fmla="*/ 18805 h 18805"/>
              <a:gd name="connsiteX4" fmla="*/ 0 w 21600"/>
              <a:gd name="connsiteY4" fmla="*/ 0 h 18805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9355"/>
              <a:gd name="connsiteX1" fmla="*/ 21600 w 21600"/>
              <a:gd name="connsiteY1" fmla="*/ 0 h 19355"/>
              <a:gd name="connsiteX2" fmla="*/ 21600 w 21600"/>
              <a:gd name="connsiteY2" fmla="*/ 17322 h 19355"/>
              <a:gd name="connsiteX3" fmla="*/ 0 w 21600"/>
              <a:gd name="connsiteY3" fmla="*/ 19355 h 19355"/>
              <a:gd name="connsiteX4" fmla="*/ 0 w 21600"/>
              <a:gd name="connsiteY4" fmla="*/ 0 h 19355"/>
              <a:gd name="connsiteX0" fmla="*/ 0 w 21600"/>
              <a:gd name="connsiteY0" fmla="*/ 0 h 19355"/>
              <a:gd name="connsiteX1" fmla="*/ 21600 w 21600"/>
              <a:gd name="connsiteY1" fmla="*/ 0 h 19355"/>
              <a:gd name="connsiteX2" fmla="*/ 21600 w 21600"/>
              <a:gd name="connsiteY2" fmla="*/ 17322 h 19355"/>
              <a:gd name="connsiteX3" fmla="*/ 0 w 21600"/>
              <a:gd name="connsiteY3" fmla="*/ 19355 h 19355"/>
              <a:gd name="connsiteX4" fmla="*/ 0 w 21600"/>
              <a:gd name="connsiteY4" fmla="*/ 0 h 19355"/>
              <a:gd name="connsiteX0" fmla="*/ 0 w 21600"/>
              <a:gd name="connsiteY0" fmla="*/ 0 h 19794"/>
              <a:gd name="connsiteX1" fmla="*/ 21600 w 21600"/>
              <a:gd name="connsiteY1" fmla="*/ 0 h 19794"/>
              <a:gd name="connsiteX2" fmla="*/ 21600 w 21600"/>
              <a:gd name="connsiteY2" fmla="*/ 17322 h 19794"/>
              <a:gd name="connsiteX3" fmla="*/ 0 w 21600"/>
              <a:gd name="connsiteY3" fmla="*/ 19794 h 19794"/>
              <a:gd name="connsiteX4" fmla="*/ 0 w 21600"/>
              <a:gd name="connsiteY4" fmla="*/ 0 h 19794"/>
              <a:gd name="connsiteX0" fmla="*/ 0 w 21600"/>
              <a:gd name="connsiteY0" fmla="*/ 0 h 19794"/>
              <a:gd name="connsiteX1" fmla="*/ 21600 w 21600"/>
              <a:gd name="connsiteY1" fmla="*/ 0 h 19794"/>
              <a:gd name="connsiteX2" fmla="*/ 21600 w 21600"/>
              <a:gd name="connsiteY2" fmla="*/ 17322 h 19794"/>
              <a:gd name="connsiteX3" fmla="*/ 0 w 21600"/>
              <a:gd name="connsiteY3" fmla="*/ 19794 h 19794"/>
              <a:gd name="connsiteX4" fmla="*/ 0 w 21600"/>
              <a:gd name="connsiteY4" fmla="*/ 0 h 197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19794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7466" y="25350"/>
                  <a:pt x="0" y="19794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28000"/>
                  <a:satMod val="2000000"/>
                  <a:alpha val="30000"/>
                </a:schemeClr>
              </a:gs>
              <a:gs pos="35000">
                <a:schemeClr val="bg2">
                  <a:shade val="100000"/>
                  <a:satMod val="600000"/>
                  <a:alpha val="0"/>
                </a:schemeClr>
              </a:gs>
            </a:gsLst>
            <a:lin ang="54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02920" y="2775745"/>
            <a:ext cx="8229600" cy="2167128"/>
          </a:xfrm>
        </p:spPr>
        <p:txBody>
          <a:bodyPr tIns="0" bIns="0" anchor="t"/>
          <a:lstStyle>
            <a:lvl1pPr>
              <a:defRPr sz="5000" cap="all" baseline="0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  <a:reflection blurRad="12000" stA="25000" endPos="49000" dist="5000" dir="5400000" sy="-100000" algn="bl" rotWithShape="0"/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00064" y="1559720"/>
            <a:ext cx="5105400" cy="1219200"/>
          </a:xfrm>
        </p:spPr>
        <p:txBody>
          <a:bodyPr lIns="0" tIns="0" rIns="0" bIns="0" anchor="b"/>
          <a:lstStyle>
            <a:lvl1pPr marL="0" indent="0" algn="l">
              <a:buNone/>
              <a:defRPr sz="19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8A971B8-34CF-48A3-ABA6-DE9BF9DD5583}" type="datetimeFigureOut">
              <a:rPr lang="cs-CZ" smtClean="0"/>
              <a:pPr>
                <a:defRPr/>
              </a:pPr>
              <a:t>16.2.2014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25BB4B2-351F-4C32-9FCD-17FBF954CCF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DEA8F94-7AEF-41B4-AE82-333987EC9154}" type="datetimeFigureOut">
              <a:rPr lang="cs-CZ" smtClean="0"/>
              <a:pPr>
                <a:defRPr/>
              </a:pPr>
              <a:t>16.2.2014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015F1CE-1D3B-4D05-82EC-CFD38226D4F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990600"/>
            <a:ext cx="7772400" cy="1362456"/>
          </a:xfrm>
        </p:spPr>
        <p:txBody>
          <a:bodyPr>
            <a:noAutofit/>
          </a:bodyPr>
          <a:lstStyle>
            <a:lvl1pPr algn="l">
              <a:buNone/>
              <a:defRPr sz="48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352677"/>
            <a:ext cx="7772400" cy="1509712"/>
          </a:xfrm>
        </p:spPr>
        <p:txBody>
          <a:bodyPr anchor="t"/>
          <a:lstStyle>
            <a:lvl1pPr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4D2A032-BAE8-4803-86E8-91FCAB58836A}" type="datetimeFigureOut">
              <a:rPr lang="cs-CZ" smtClean="0"/>
              <a:pPr>
                <a:defRPr/>
              </a:pPr>
              <a:t>16.2.2014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033D2BD-9ABE-4455-BC3E-943557A50FB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</p:spPr>
        <p:txBody>
          <a:bodyPr tIns="9144" bIns="9144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2199800"/>
            <a:ext cx="4038600" cy="416052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2199800"/>
            <a:ext cx="4038600" cy="416052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4F51951-BCF2-4C11-AB13-819AD92B8CEA}" type="datetimeFigureOut">
              <a:rPr lang="cs-CZ" smtClean="0"/>
              <a:pPr>
                <a:defRPr/>
              </a:pPr>
              <a:t>16.2.2014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6B42302-A98C-4589-8920-50261850D6DD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</p:spPr>
        <p:txBody>
          <a:bodyPr tIns="9144" bIns="9144" anchor="b"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112168"/>
            <a:ext cx="4040188" cy="502920"/>
          </a:xfrm>
        </p:spPr>
        <p:txBody>
          <a:bodyPr anchor="b">
            <a:noAutofit/>
          </a:bodyPr>
          <a:lstStyle>
            <a:lvl1pPr>
              <a:buNone/>
              <a:defRPr sz="2200" b="1">
                <a:effectLst>
                  <a:outerShdw blurRad="38000" dist="38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2112168"/>
            <a:ext cx="4041775" cy="502920"/>
          </a:xfrm>
        </p:spPr>
        <p:txBody>
          <a:bodyPr anchor="b">
            <a:noAutofit/>
          </a:bodyPr>
          <a:lstStyle>
            <a:lvl1pPr>
              <a:buNone/>
              <a:defRPr sz="2200" b="1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667000"/>
            <a:ext cx="4040188" cy="365760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667000"/>
            <a:ext cx="4041775" cy="365760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B9C8CA5-81FA-4364-8B06-FD8AE0580AE9}" type="datetimeFigureOut">
              <a:rPr lang="cs-CZ" smtClean="0"/>
              <a:pPr>
                <a:defRPr/>
              </a:pPr>
              <a:t>16.2.2014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9E4D96B-13DC-4162-BDB2-3708772E85D8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  <a:effectLst/>
        </p:spPr>
        <p:txBody>
          <a:bodyPr tIns="9144" bIns="9144" anchor="b"/>
          <a:lstStyle>
            <a:lvl1pPr>
              <a:defRPr sz="4800" cap="none" baseline="0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408F4A5-ECE7-4C62-8FDC-6A9414FEFF50}" type="datetimeFigureOut">
              <a:rPr lang="cs-CZ" smtClean="0"/>
              <a:pPr>
                <a:defRPr/>
              </a:pPr>
              <a:t>16.2.2014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0149914-C080-4D0A-B61C-CAA96241897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F9C4E45-C909-4F6A-84C8-A07FFE500BBC}" type="datetimeFigureOut">
              <a:rPr lang="cs-CZ" smtClean="0"/>
              <a:pPr>
                <a:defRPr/>
              </a:pPr>
              <a:t>16.2.2014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CCF5390-E3D3-4476-87BB-E90A000B4FF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1440"/>
            <a:ext cx="8229600" cy="914400"/>
          </a:xfrm>
        </p:spPr>
        <p:txBody>
          <a:bodyPr tIns="0" bIns="0" anchor="b"/>
          <a:lstStyle>
            <a:lvl1pPr algn="l">
              <a:buNone/>
              <a:defRPr sz="50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133856"/>
            <a:ext cx="2590800" cy="5181600"/>
          </a:xfrm>
        </p:spPr>
        <p:txBody>
          <a:bodyPr lIns="45720" tIns="45720" rIns="0"/>
          <a:lstStyle>
            <a:lvl1pPr marL="0" indent="0">
              <a:spcBef>
                <a:spcPts val="300"/>
              </a:spcBef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429000" y="1133472"/>
            <a:ext cx="5257800" cy="5191128"/>
          </a:xfrm>
        </p:spPr>
        <p:txBody>
          <a:bodyPr/>
          <a:lstStyle>
            <a:lvl1pPr algn="l">
              <a:defRPr sz="3000"/>
            </a:lvl1pPr>
            <a:lvl2pPr algn="l">
              <a:defRPr sz="2800"/>
            </a:lvl2pPr>
            <a:lvl3pPr algn="l">
              <a:defRPr sz="2400"/>
            </a:lvl3pPr>
            <a:lvl4pPr algn="l">
              <a:defRPr sz="2000"/>
            </a:lvl4pPr>
            <a:lvl5pPr algn="l">
              <a:defRPr sz="20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FDFDDBE-15E6-425D-A8FD-8B665016F3C6}" type="datetimeFigureOut">
              <a:rPr lang="cs-CZ" smtClean="0"/>
              <a:pPr>
                <a:defRPr/>
              </a:pPr>
              <a:t>16.2.2014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07023E1-31E9-4ED1-BB4B-04B12687874F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6240" y="1981200"/>
            <a:ext cx="3429000" cy="522288"/>
          </a:xfrm>
        </p:spPr>
        <p:txBody>
          <a:bodyPr tIns="0" bIns="0" anchor="b"/>
          <a:lstStyle>
            <a:lvl1pPr algn="r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93368" y="1066800"/>
            <a:ext cx="4572000" cy="4572000"/>
          </a:xfrm>
          <a:solidFill>
            <a:schemeClr val="bg2">
              <a:shade val="75000"/>
            </a:schemeClr>
          </a:solidFill>
          <a:ln w="60325">
            <a:solidFill>
              <a:srgbClr val="FFFFFF"/>
            </a:solidFill>
            <a:miter lim="800000"/>
          </a:ln>
          <a:effectLst>
            <a:outerShdw blurRad="36195" dist="10000" dir="5400000" algn="tl" rotWithShape="0">
              <a:srgbClr val="000000">
                <a:alpha val="75000"/>
              </a:srgbClr>
            </a:outerShdw>
            <a:reflection stA="21000" endA="500" endPos="10000" dist="20000" dir="5400000" sy="-100000" algn="bl" rotWithShape="0"/>
          </a:effectLst>
        </p:spPr>
        <p:txBody>
          <a:bodyPr/>
          <a:lstStyle>
            <a:lvl1pPr>
              <a:buNone/>
              <a:defRPr sz="3200"/>
            </a:lvl1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76240" y="2543176"/>
            <a:ext cx="3429000" cy="914400"/>
          </a:xfrm>
        </p:spPr>
        <p:txBody>
          <a:bodyPr lIns="0" tIns="0" rIns="0" bIns="0" anchor="t"/>
          <a:lstStyle>
            <a:lvl1pPr indent="0" algn="r">
              <a:spcBef>
                <a:spcPts val="300"/>
              </a:spcBef>
              <a:buFontTx/>
              <a:buNone/>
              <a:defRPr sz="1400" baseline="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AB4F105-97A7-4AD6-ABDF-1B6A49D36FBD}" type="datetimeFigureOut">
              <a:rPr lang="cs-CZ" smtClean="0"/>
              <a:pPr>
                <a:defRPr/>
              </a:pPr>
              <a:t>16.2.2014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153400" y="6356350"/>
            <a:ext cx="533400" cy="365125"/>
          </a:xfrm>
        </p:spPr>
        <p:txBody>
          <a:bodyPr/>
          <a:lstStyle/>
          <a:p>
            <a:pPr>
              <a:defRPr/>
            </a:pPr>
            <a:fld id="{033611D2-3F87-40E0-9484-4D0365DD9AD2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037C26B-0DA0-436D-9409-D819D04ABE80}" type="datetimeFigureOut">
              <a:rPr lang="cs-CZ" smtClean="0"/>
              <a:pPr>
                <a:defRPr/>
              </a:pPr>
              <a:t>16.2.2014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79D3D71-DBF9-4070-8193-1E59E58EB3AD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0B7D85A-3124-45FA-8258-6DD23C05D382}" type="datetimeFigureOut">
              <a:rPr lang="cs-CZ" smtClean="0"/>
              <a:pPr>
                <a:defRPr/>
              </a:pPr>
              <a:t>16.2.2014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84BD110-DFB6-4414-A6D3-E7AE01CEDFD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D65A98-8E62-48B3-9AEC-D661FD745ECB}" type="datetimeFigureOut">
              <a:rPr lang="cs-CZ" smtClean="0"/>
              <a:pPr/>
              <a:t>16.2.2014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68F62E-818B-4D0F-A5FD-60E5077579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D65A98-8E62-48B3-9AEC-D661FD745ECB}" type="datetimeFigureOut">
              <a:rPr lang="cs-CZ" smtClean="0"/>
              <a:pPr/>
              <a:t>16.2.2014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68F62E-818B-4D0F-A5FD-60E5077579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D65A98-8E62-48B3-9AEC-D661FD745ECB}" type="datetimeFigureOut">
              <a:rPr lang="cs-CZ" smtClean="0"/>
              <a:pPr/>
              <a:t>16.2.2014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68F62E-818B-4D0F-A5FD-60E5077579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D65A98-8E62-48B3-9AEC-D661FD745ECB}" type="datetimeFigureOut">
              <a:rPr lang="cs-CZ" smtClean="0"/>
              <a:pPr/>
              <a:t>16.2.2014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68F62E-818B-4D0F-A5FD-60E5077579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D65A98-8E62-48B3-9AEC-D661FD745ECB}" type="datetimeFigureOut">
              <a:rPr lang="cs-CZ" smtClean="0"/>
              <a:pPr/>
              <a:t>16.2.2014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68F62E-818B-4D0F-A5FD-60E5077579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D65A98-8E62-48B3-9AEC-D661FD745ECB}" type="datetimeFigureOut">
              <a:rPr lang="cs-CZ" smtClean="0"/>
              <a:pPr/>
              <a:t>16.2.2014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68F62E-818B-4D0F-A5FD-60E5077579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D65A98-8E62-48B3-9AEC-D661FD745ECB}" type="datetimeFigureOut">
              <a:rPr lang="cs-CZ" smtClean="0"/>
              <a:pPr/>
              <a:t>16.2.2014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68F62E-818B-4D0F-A5FD-60E5077579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D65A98-8E62-48B3-9AEC-D661FD745ECB}" type="datetimeFigureOut">
              <a:rPr lang="cs-CZ" smtClean="0"/>
              <a:pPr/>
              <a:t>16.2.2014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68F62E-818B-4D0F-A5FD-60E5077579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D65A98-8E62-48B3-9AEC-D661FD745ECB}" type="datetimeFigureOut">
              <a:rPr lang="cs-CZ" smtClean="0"/>
              <a:pPr/>
              <a:t>16.2.2014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68F62E-818B-4D0F-A5FD-60E5077579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D65A98-8E62-48B3-9AEC-D661FD745ECB}" type="datetimeFigureOut">
              <a:rPr lang="cs-CZ" smtClean="0"/>
              <a:pPr/>
              <a:t>16.2.2014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68F62E-818B-4D0F-A5FD-60E5077579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D65A98-8E62-48B3-9AEC-D661FD745ECB}" type="datetimeFigureOut">
              <a:rPr lang="cs-CZ" smtClean="0"/>
              <a:pPr/>
              <a:t>16.2.2014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68F62E-818B-4D0F-A5FD-60E5077579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Vlastní rozlože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D65A98-8E62-48B3-9AEC-D661FD745ECB}" type="datetimeFigureOut">
              <a:rPr lang="cs-CZ" smtClean="0"/>
              <a:pPr/>
              <a:t>16.2.2014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68F62E-818B-4D0F-A5FD-60E5077579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lowchart: Document 6"/>
          <p:cNvSpPr/>
          <p:nvPr/>
        </p:nvSpPr>
        <p:spPr>
          <a:xfrm rot="10800000">
            <a:off x="1" y="1142899"/>
            <a:ext cx="9144000" cy="5562705"/>
          </a:xfrm>
          <a:custGeom>
            <a:avLst/>
            <a:gdLst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20252"/>
              <a:gd name="connsiteX1" fmla="*/ 21600 w 21600"/>
              <a:gd name="connsiteY1" fmla="*/ 0 h 20252"/>
              <a:gd name="connsiteX2" fmla="*/ 21600 w 21600"/>
              <a:gd name="connsiteY2" fmla="*/ 17322 h 20252"/>
              <a:gd name="connsiteX3" fmla="*/ 0 w 21600"/>
              <a:gd name="connsiteY3" fmla="*/ 20252 h 20252"/>
              <a:gd name="connsiteX4" fmla="*/ 0 w 21600"/>
              <a:gd name="connsiteY4" fmla="*/ 0 h 20252"/>
              <a:gd name="connsiteX0" fmla="*/ 0 w 21600"/>
              <a:gd name="connsiteY0" fmla="*/ 0 h 20252"/>
              <a:gd name="connsiteX1" fmla="*/ 21600 w 21600"/>
              <a:gd name="connsiteY1" fmla="*/ 0 h 20252"/>
              <a:gd name="connsiteX2" fmla="*/ 21600 w 21600"/>
              <a:gd name="connsiteY2" fmla="*/ 17322 h 20252"/>
              <a:gd name="connsiteX3" fmla="*/ 0 w 21600"/>
              <a:gd name="connsiteY3" fmla="*/ 20252 h 20252"/>
              <a:gd name="connsiteX4" fmla="*/ 0 w 21600"/>
              <a:gd name="connsiteY4" fmla="*/ 0 h 202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20252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10056" y="24231"/>
                  <a:pt x="0" y="20252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55000"/>
                  <a:satMod val="1800000"/>
                  <a:alpha val="55000"/>
                </a:schemeClr>
              </a:gs>
              <a:gs pos="65000">
                <a:schemeClr val="bg2">
                  <a:shade val="100000"/>
                  <a:satMod val="600000"/>
                  <a:alpha val="0"/>
                </a:schemeClr>
              </a:gs>
            </a:gsLst>
            <a:lin ang="48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8" name="Flowchart: Document 7"/>
          <p:cNvSpPr/>
          <p:nvPr/>
        </p:nvSpPr>
        <p:spPr>
          <a:xfrm rot="10800000">
            <a:off x="1" y="1341133"/>
            <a:ext cx="9144000" cy="4480425"/>
          </a:xfrm>
          <a:custGeom>
            <a:avLst/>
            <a:gdLst>
              <a:gd name="connsiteX0" fmla="*/ 0 w 21600"/>
              <a:gd name="connsiteY0" fmla="*/ 0 h 18944"/>
              <a:gd name="connsiteX1" fmla="*/ 21600 w 21600"/>
              <a:gd name="connsiteY1" fmla="*/ 0 h 18944"/>
              <a:gd name="connsiteX2" fmla="*/ 21600 w 21600"/>
              <a:gd name="connsiteY2" fmla="*/ 17322 h 18944"/>
              <a:gd name="connsiteX3" fmla="*/ 0 w 21600"/>
              <a:gd name="connsiteY3" fmla="*/ 18944 h 18944"/>
              <a:gd name="connsiteX4" fmla="*/ 0 w 21600"/>
              <a:gd name="connsiteY4" fmla="*/ 0 h 18944"/>
              <a:gd name="connsiteX0" fmla="*/ 0 w 21600"/>
              <a:gd name="connsiteY0" fmla="*/ 0 h 18944"/>
              <a:gd name="connsiteX1" fmla="*/ 21600 w 21600"/>
              <a:gd name="connsiteY1" fmla="*/ 0 h 18944"/>
              <a:gd name="connsiteX2" fmla="*/ 21600 w 21600"/>
              <a:gd name="connsiteY2" fmla="*/ 17322 h 18944"/>
              <a:gd name="connsiteX3" fmla="*/ 0 w 21600"/>
              <a:gd name="connsiteY3" fmla="*/ 18944 h 18944"/>
              <a:gd name="connsiteX4" fmla="*/ 0 w 21600"/>
              <a:gd name="connsiteY4" fmla="*/ 0 h 18944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691"/>
              <a:gd name="connsiteX1" fmla="*/ 21600 w 21600"/>
              <a:gd name="connsiteY1" fmla="*/ 0 h 19691"/>
              <a:gd name="connsiteX2" fmla="*/ 21600 w 21600"/>
              <a:gd name="connsiteY2" fmla="*/ 17322 h 19691"/>
              <a:gd name="connsiteX3" fmla="*/ 0 w 21600"/>
              <a:gd name="connsiteY3" fmla="*/ 19691 h 19691"/>
              <a:gd name="connsiteX4" fmla="*/ 0 w 21600"/>
              <a:gd name="connsiteY4" fmla="*/ 0 h 19691"/>
              <a:gd name="connsiteX0" fmla="*/ 0 w 21600"/>
              <a:gd name="connsiteY0" fmla="*/ 0 h 19691"/>
              <a:gd name="connsiteX1" fmla="*/ 21600 w 21600"/>
              <a:gd name="connsiteY1" fmla="*/ 0 h 19691"/>
              <a:gd name="connsiteX2" fmla="*/ 21600 w 21600"/>
              <a:gd name="connsiteY2" fmla="*/ 17322 h 19691"/>
              <a:gd name="connsiteX3" fmla="*/ 0 w 21600"/>
              <a:gd name="connsiteY3" fmla="*/ 19691 h 19691"/>
              <a:gd name="connsiteX4" fmla="*/ 0 w 21600"/>
              <a:gd name="connsiteY4" fmla="*/ 0 h 19691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20032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8684" y="24776"/>
                  <a:pt x="0" y="20032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40000"/>
                  <a:satMod val="1900000"/>
                  <a:alpha val="30000"/>
                </a:schemeClr>
              </a:gs>
              <a:gs pos="65000">
                <a:schemeClr val="bg2">
                  <a:shade val="100000"/>
                  <a:satMod val="600000"/>
                  <a:alpha val="0"/>
                </a:schemeClr>
              </a:gs>
            </a:gsLst>
            <a:lin ang="48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1524000"/>
          </a:xfrm>
          <a:prstGeom prst="rect">
            <a:avLst/>
          </a:prstGeom>
        </p:spPr>
        <p:txBody>
          <a:bodyPr vert="horz" lIns="0" tIns="9144" rIns="0" bIns="9144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2179637"/>
            <a:ext cx="8229600" cy="4114800"/>
          </a:xfrm>
          <a:prstGeom prst="rect">
            <a:avLst/>
          </a:prstGeom>
        </p:spPr>
        <p:txBody>
          <a:bodyPr vert="horz" lIns="9144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1981200" cy="365125"/>
          </a:xfrm>
          <a:prstGeom prst="rect">
            <a:avLst/>
          </a:prstGeom>
        </p:spPr>
        <p:txBody>
          <a:bodyPr vert="horz" anchor="b"/>
          <a:lstStyle>
            <a:lvl1pPr algn="ctr">
              <a:defRPr sz="12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pPr>
              <a:defRPr/>
            </a:pPr>
            <a:fld id="{BD5D866C-0A83-4ACC-AA2F-4DADD6E1A3DB}" type="datetimeFigureOut">
              <a:rPr lang="cs-CZ" smtClean="0"/>
              <a:pPr>
                <a:defRPr/>
              </a:pPr>
              <a:t>16.2.2014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438400" y="6356350"/>
            <a:ext cx="2895600" cy="365125"/>
          </a:xfrm>
          <a:prstGeom prst="rect">
            <a:avLst/>
          </a:prstGeom>
        </p:spPr>
        <p:txBody>
          <a:bodyPr vert="horz" lIns="0" anchor="b"/>
          <a:lstStyle>
            <a:lvl1pPr algn="l">
              <a:defRPr sz="12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153400" y="6356350"/>
            <a:ext cx="533400" cy="365125"/>
          </a:xfrm>
          <a:prstGeom prst="rect">
            <a:avLst/>
          </a:prstGeom>
        </p:spPr>
        <p:txBody>
          <a:bodyPr vert="horz" lIns="91440" rIns="0" anchor="b"/>
          <a:lstStyle>
            <a:lvl1pPr algn="r">
              <a:defRPr sz="14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pPr>
              <a:defRPr/>
            </a:pPr>
            <a:fld id="{4ACEA1BB-0E8F-41F8-9A25-550545FADB46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sz="4800" b="1" kern="1200">
          <a:ln w="500">
            <a:solidFill>
              <a:schemeClr val="tx2">
                <a:shade val="20000"/>
                <a:satMod val="350000"/>
              </a:schemeClr>
            </a:solidFill>
          </a:ln>
          <a:solidFill>
            <a:schemeClr val="tx2">
              <a:tint val="100000"/>
              <a:satMod val="250000"/>
            </a:schemeClr>
          </a:solidFill>
          <a:effectLst>
            <a:outerShdw blurRad="30000" dist="30000" dir="2700000" algn="tl" rotWithShape="0">
              <a:schemeClr val="bg2">
                <a:shade val="45000"/>
                <a:satMod val="150000"/>
                <a:alpha val="90000"/>
              </a:schemeClr>
            </a:outerShdw>
          </a:effectLst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"/>
        <a:defRPr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630936" indent="-27432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"/>
        <a:defRPr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23544" indent="-274320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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2860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"/>
        <a:defRPr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228600" algn="l" rtl="0" eaLnBrk="1" latinLnBrk="0" hangingPunct="1">
        <a:spcBef>
          <a:spcPct val="20000"/>
        </a:spcBef>
        <a:buClr>
          <a:schemeClr val="accent5"/>
        </a:buClr>
        <a:buFont typeface="Wingdings 2"/>
        <a:buChar char="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73352" indent="-228600" algn="l" rtl="0" eaLnBrk="1" latinLnBrk="0" hangingPunct="1">
        <a:spcBef>
          <a:spcPct val="20000"/>
        </a:spcBef>
        <a:buClr>
          <a:schemeClr val="accent6"/>
        </a:buClr>
        <a:buFont typeface="Wingdings 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11096" indent="-228600" algn="l" rtl="0" eaLnBrk="1" latinLnBrk="0" hangingPunct="1">
        <a:spcBef>
          <a:spcPct val="20000"/>
        </a:spcBef>
        <a:buClr>
          <a:schemeClr val="tx2"/>
        </a:buClr>
        <a:buFont typeface="Wingdings 2"/>
        <a:buChar char="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21408" indent="-182880" algn="l" rtl="0" eaLnBrk="1" latinLnBrk="0" hangingPunct="1">
        <a:spcBef>
          <a:spcPct val="20000"/>
        </a:spcBef>
        <a:buClr>
          <a:schemeClr val="tx2"/>
        </a:buClr>
        <a:buFont typeface="Wingdings 2"/>
        <a:buChar char="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22576" indent="-182880" algn="l" rtl="0" eaLnBrk="1" latinLnBrk="0" hangingPunct="1">
        <a:spcBef>
          <a:spcPct val="20000"/>
        </a:spcBef>
        <a:buClr>
          <a:schemeClr val="tx2"/>
        </a:buClr>
        <a:buFont typeface="Wingdings 2"/>
        <a:buChar char="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8D65A98-8E62-48B3-9AEC-D661FD745ECB}" type="datetimeFigureOut">
              <a:rPr lang="cs-CZ" smtClean="0"/>
              <a:pPr/>
              <a:t>16.2.2014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68F62E-818B-4D0F-A5FD-60E50775790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  <p:sldLayoutId id="2147483696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slide" Target="slide12.xml"/><Relationship Id="rId13" Type="http://schemas.openxmlformats.org/officeDocument/2006/relationships/slide" Target="slide14.xml"/><Relationship Id="rId3" Type="http://schemas.openxmlformats.org/officeDocument/2006/relationships/slide" Target="slide5.xml"/><Relationship Id="rId7" Type="http://schemas.openxmlformats.org/officeDocument/2006/relationships/slide" Target="slide16.xml"/><Relationship Id="rId12" Type="http://schemas.openxmlformats.org/officeDocument/2006/relationships/slide" Target="slide13.xml"/><Relationship Id="rId17" Type="http://schemas.openxmlformats.org/officeDocument/2006/relationships/slide" Target="slide19.xml"/><Relationship Id="rId2" Type="http://schemas.openxmlformats.org/officeDocument/2006/relationships/slide" Target="slide4.xml"/><Relationship Id="rId16" Type="http://schemas.openxmlformats.org/officeDocument/2006/relationships/slide" Target="slide18.xml"/><Relationship Id="rId1" Type="http://schemas.openxmlformats.org/officeDocument/2006/relationships/slideLayout" Target="../slideLayouts/slideLayout7.xml"/><Relationship Id="rId6" Type="http://schemas.openxmlformats.org/officeDocument/2006/relationships/slide" Target="slide9.xml"/><Relationship Id="rId11" Type="http://schemas.openxmlformats.org/officeDocument/2006/relationships/slide" Target="slide11.xml"/><Relationship Id="rId5" Type="http://schemas.openxmlformats.org/officeDocument/2006/relationships/slide" Target="slide7.xml"/><Relationship Id="rId15" Type="http://schemas.openxmlformats.org/officeDocument/2006/relationships/slide" Target="slide17.xml"/><Relationship Id="rId10" Type="http://schemas.openxmlformats.org/officeDocument/2006/relationships/slide" Target="slide10.xml"/><Relationship Id="rId4" Type="http://schemas.openxmlformats.org/officeDocument/2006/relationships/slide" Target="slide6.xml"/><Relationship Id="rId9" Type="http://schemas.openxmlformats.org/officeDocument/2006/relationships/slide" Target="slide8.xml"/><Relationship Id="rId14" Type="http://schemas.openxmlformats.org/officeDocument/2006/relationships/slide" Target="slide1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Layout" Target="../slideLayouts/slideLayout2.xml"/><Relationship Id="rId1" Type="http://schemas.openxmlformats.org/officeDocument/2006/relationships/audio" Target="../media/audio1.wav"/><Relationship Id="rId5" Type="http://schemas.openxmlformats.org/officeDocument/2006/relationships/slide" Target="slide3.xml"/><Relationship Id="rId4" Type="http://schemas.openxmlformats.org/officeDocument/2006/relationships/slide" Target="slide20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20.xml"/><Relationship Id="rId2" Type="http://schemas.openxmlformats.org/officeDocument/2006/relationships/slideLayout" Target="../slideLayouts/slideLayout2.xml"/><Relationship Id="rId1" Type="http://schemas.openxmlformats.org/officeDocument/2006/relationships/audio" Target="../media/audio1.wav"/><Relationship Id="rId5" Type="http://schemas.openxmlformats.org/officeDocument/2006/relationships/image" Target="../media/image2.png"/><Relationship Id="rId4" Type="http://schemas.openxmlformats.org/officeDocument/2006/relationships/slide" Target="slid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20.xml"/><Relationship Id="rId2" Type="http://schemas.openxmlformats.org/officeDocument/2006/relationships/slideLayout" Target="../slideLayouts/slideLayout2.xml"/><Relationship Id="rId1" Type="http://schemas.openxmlformats.org/officeDocument/2006/relationships/audio" Target="../media/audio1.wav"/><Relationship Id="rId5" Type="http://schemas.openxmlformats.org/officeDocument/2006/relationships/image" Target="../media/image2.png"/><Relationship Id="rId4" Type="http://schemas.openxmlformats.org/officeDocument/2006/relationships/slide" Target="slide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20.xml"/><Relationship Id="rId2" Type="http://schemas.openxmlformats.org/officeDocument/2006/relationships/slideLayout" Target="../slideLayouts/slideLayout2.xml"/><Relationship Id="rId1" Type="http://schemas.openxmlformats.org/officeDocument/2006/relationships/audio" Target="../media/audio1.wav"/><Relationship Id="rId5" Type="http://schemas.openxmlformats.org/officeDocument/2006/relationships/image" Target="../media/image2.png"/><Relationship Id="rId4" Type="http://schemas.openxmlformats.org/officeDocument/2006/relationships/slide" Target="slide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Layout" Target="../slideLayouts/slideLayout2.xml"/><Relationship Id="rId1" Type="http://schemas.openxmlformats.org/officeDocument/2006/relationships/audio" Target="../media/audio1.wav"/><Relationship Id="rId6" Type="http://schemas.openxmlformats.org/officeDocument/2006/relationships/image" Target="../media/image2.png"/><Relationship Id="rId5" Type="http://schemas.openxmlformats.org/officeDocument/2006/relationships/slide" Target="slide3.xml"/><Relationship Id="rId4" Type="http://schemas.openxmlformats.org/officeDocument/2006/relationships/slide" Target="slide20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Layout" Target="../slideLayouts/slideLayout2.xml"/><Relationship Id="rId1" Type="http://schemas.openxmlformats.org/officeDocument/2006/relationships/audio" Target="../media/audio1.wav"/><Relationship Id="rId6" Type="http://schemas.openxmlformats.org/officeDocument/2006/relationships/image" Target="../media/image2.png"/><Relationship Id="rId5" Type="http://schemas.openxmlformats.org/officeDocument/2006/relationships/slide" Target="slide3.xml"/><Relationship Id="rId4" Type="http://schemas.openxmlformats.org/officeDocument/2006/relationships/slide" Target="slide20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slideLayout" Target="../slideLayouts/slideLayout2.xml"/><Relationship Id="rId1" Type="http://schemas.openxmlformats.org/officeDocument/2006/relationships/audio" Target="../media/audio1.wav"/><Relationship Id="rId6" Type="http://schemas.openxmlformats.org/officeDocument/2006/relationships/image" Target="../media/image2.png"/><Relationship Id="rId5" Type="http://schemas.openxmlformats.org/officeDocument/2006/relationships/slide" Target="slide3.xml"/><Relationship Id="rId4" Type="http://schemas.openxmlformats.org/officeDocument/2006/relationships/slide" Target="slide20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slideLayout" Target="../slideLayouts/slideLayout2.xml"/><Relationship Id="rId1" Type="http://schemas.openxmlformats.org/officeDocument/2006/relationships/audio" Target="../media/audio1.wav"/><Relationship Id="rId6" Type="http://schemas.openxmlformats.org/officeDocument/2006/relationships/image" Target="../media/image2.png"/><Relationship Id="rId5" Type="http://schemas.openxmlformats.org/officeDocument/2006/relationships/slide" Target="slide3.xml"/><Relationship Id="rId4" Type="http://schemas.openxmlformats.org/officeDocument/2006/relationships/slide" Target="slide20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" Target="slide20.xml"/><Relationship Id="rId2" Type="http://schemas.openxmlformats.org/officeDocument/2006/relationships/slideLayout" Target="../slideLayouts/slideLayout2.xml"/><Relationship Id="rId1" Type="http://schemas.openxmlformats.org/officeDocument/2006/relationships/audio" Target="../media/audio1.wav"/><Relationship Id="rId5" Type="http://schemas.openxmlformats.org/officeDocument/2006/relationships/image" Target="../media/image2.png"/><Relationship Id="rId4" Type="http://schemas.openxmlformats.org/officeDocument/2006/relationships/slide" Target="slide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" Target="slide20.xml"/><Relationship Id="rId2" Type="http://schemas.openxmlformats.org/officeDocument/2006/relationships/slideLayout" Target="../slideLayouts/slideLayout2.xml"/><Relationship Id="rId1" Type="http://schemas.openxmlformats.org/officeDocument/2006/relationships/audio" Target="../media/audio1.wav"/><Relationship Id="rId5" Type="http://schemas.openxmlformats.org/officeDocument/2006/relationships/image" Target="../media/image2.png"/><Relationship Id="rId4" Type="http://schemas.openxmlformats.org/officeDocument/2006/relationships/slide" Target="slide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" Target="slide20.xml"/><Relationship Id="rId2" Type="http://schemas.openxmlformats.org/officeDocument/2006/relationships/slideLayout" Target="../slideLayouts/slideLayout2.xml"/><Relationship Id="rId1" Type="http://schemas.openxmlformats.org/officeDocument/2006/relationships/audio" Target="../media/audio1.wav"/><Relationship Id="rId5" Type="http://schemas.openxmlformats.org/officeDocument/2006/relationships/image" Target="../media/image2.png"/><Relationship Id="rId4" Type="http://schemas.openxmlformats.org/officeDocument/2006/relationships/slide" Target="slide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" Target="slide20.xml"/><Relationship Id="rId2" Type="http://schemas.openxmlformats.org/officeDocument/2006/relationships/slideLayout" Target="../slideLayouts/slideLayout2.xml"/><Relationship Id="rId1" Type="http://schemas.openxmlformats.org/officeDocument/2006/relationships/audio" Target="../media/audio1.wav"/><Relationship Id="rId5" Type="http://schemas.openxmlformats.org/officeDocument/2006/relationships/image" Target="../media/image2.png"/><Relationship Id="rId4" Type="http://schemas.openxmlformats.org/officeDocument/2006/relationships/slide" Target="slide3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slideLayout" Target="../slideLayouts/slideLayout2.xml"/><Relationship Id="rId1" Type="http://schemas.openxmlformats.org/officeDocument/2006/relationships/audio" Target="../media/audio1.wav"/><Relationship Id="rId6" Type="http://schemas.openxmlformats.org/officeDocument/2006/relationships/image" Target="../media/image2.png"/><Relationship Id="rId5" Type="http://schemas.openxmlformats.org/officeDocument/2006/relationships/slide" Target="slide3.xml"/><Relationship Id="rId4" Type="http://schemas.openxmlformats.org/officeDocument/2006/relationships/slide" Target="slide20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slideLayout" Target="../slideLayouts/slideLayout2.xml"/><Relationship Id="rId1" Type="http://schemas.openxmlformats.org/officeDocument/2006/relationships/audio" Target="../media/audio1.wav"/><Relationship Id="rId6" Type="http://schemas.openxmlformats.org/officeDocument/2006/relationships/image" Target="../media/image2.png"/><Relationship Id="rId5" Type="http://schemas.openxmlformats.org/officeDocument/2006/relationships/slide" Target="slide3.xml"/><Relationship Id="rId4" Type="http://schemas.openxmlformats.org/officeDocument/2006/relationships/slide" Target="slide20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slideLayout" Target="../slideLayouts/slideLayout2.xml"/><Relationship Id="rId1" Type="http://schemas.openxmlformats.org/officeDocument/2006/relationships/audio" Target="../media/audio1.wav"/><Relationship Id="rId6" Type="http://schemas.openxmlformats.org/officeDocument/2006/relationships/image" Target="../media/image2.png"/><Relationship Id="rId5" Type="http://schemas.openxmlformats.org/officeDocument/2006/relationships/slide" Target="slide3.xml"/><Relationship Id="rId4" Type="http://schemas.openxmlformats.org/officeDocument/2006/relationships/slide" Target="slide20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slideLayout" Target="../slideLayouts/slideLayout2.xml"/><Relationship Id="rId1" Type="http://schemas.openxmlformats.org/officeDocument/2006/relationships/audio" Target="../media/audio1.wav"/><Relationship Id="rId6" Type="http://schemas.openxmlformats.org/officeDocument/2006/relationships/image" Target="../media/image2.png"/><Relationship Id="rId5" Type="http://schemas.openxmlformats.org/officeDocument/2006/relationships/slide" Target="slide3.xml"/><Relationship Id="rId4" Type="http://schemas.openxmlformats.org/officeDocument/2006/relationships/slide" Target="slide20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gif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2.wav"/><Relationship Id="rId6" Type="http://schemas.openxmlformats.org/officeDocument/2006/relationships/image" Target="../media/image13.png"/><Relationship Id="rId5" Type="http://schemas.openxmlformats.org/officeDocument/2006/relationships/slide" Target="slide3.xml"/><Relationship Id="rId4" Type="http://schemas.openxmlformats.org/officeDocument/2006/relationships/image" Target="../media/image12.w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539552" y="1621912"/>
            <a:ext cx="8229600" cy="2167128"/>
          </a:xfrm>
        </p:spPr>
        <p:txBody>
          <a:bodyPr>
            <a:prstTxWarp prst="textDeflate">
              <a:avLst/>
            </a:prstTxWarp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eaLnBrk="1" hangingPunct="1"/>
            <a:r>
              <a:rPr lang="cs-CZ" dirty="0" err="1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rISKUJ</a:t>
            </a:r>
            <a:r>
              <a:rPr lang="cs-CZ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 aneb co už umíš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552" y="4797152"/>
            <a:ext cx="8064500" cy="1583829"/>
          </a:xfrm>
        </p:spPr>
        <p:txBody>
          <a:bodyPr rtlCol="0">
            <a:normAutofit/>
          </a:bodyPr>
          <a:lstStyle/>
          <a:p>
            <a:pPr algn="r">
              <a:defRPr/>
            </a:pPr>
            <a:r>
              <a:rPr lang="cs-CZ" sz="1200" dirty="0" smtClean="0"/>
              <a:t>Základní škola a mateřská škola </a:t>
            </a:r>
            <a:r>
              <a:rPr lang="cs-CZ" sz="1200" dirty="0" err="1" smtClean="0"/>
              <a:t>Nesovice</a:t>
            </a:r>
            <a:r>
              <a:rPr lang="cs-CZ" sz="1200" dirty="0" smtClean="0"/>
              <a:t>, příspěvková organizace; </a:t>
            </a:r>
            <a:r>
              <a:rPr lang="cs-CZ" sz="1200" dirty="0"/>
              <a:t>CZ.1.07/1.4.00/21.1167</a:t>
            </a:r>
          </a:p>
          <a:p>
            <a:pPr algn="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dirty="0" smtClean="0"/>
              <a:t>III/2 Inovace a zkvalitnění výuky prostřednictvím ICT</a:t>
            </a:r>
          </a:p>
          <a:p>
            <a:pPr algn="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dirty="0" smtClean="0"/>
              <a:t>VY_32_INOVACE_13_Riskuj aneb co už umíš</a:t>
            </a:r>
          </a:p>
          <a:p>
            <a:pPr algn="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dirty="0" smtClean="0"/>
              <a:t>Formou oblíbené hry si žáci zopakují dosavadní znalosti z oblasti informačních technologií.</a:t>
            </a:r>
          </a:p>
          <a:p>
            <a:pPr algn="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dirty="0" smtClean="0"/>
              <a:t>Mgr. Iva Hanáková</a:t>
            </a:r>
          </a:p>
          <a:p>
            <a:pPr algn="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200" dirty="0" smtClean="0"/>
          </a:p>
        </p:txBody>
      </p:sp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63937" y="332656"/>
            <a:ext cx="3616126" cy="883732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3200" dirty="0" smtClean="0"/>
              <a:t>Formou oblíbené hry si žáci zopakují dosavadní znalosti z oblasti informačních technologií.</a:t>
            </a:r>
          </a:p>
          <a:p>
            <a:endParaRPr lang="cs-CZ" dirty="0" smtClean="0"/>
          </a:p>
          <a:p>
            <a:r>
              <a:rPr lang="cs-CZ" dirty="0" smtClean="0"/>
              <a:t>Předmět: Informatika</a:t>
            </a:r>
          </a:p>
          <a:p>
            <a:r>
              <a:rPr lang="cs-CZ" dirty="0" smtClean="0"/>
              <a:t>Ročník: 4</a:t>
            </a:r>
            <a:r>
              <a:rPr lang="cs-CZ" dirty="0" smtClean="0"/>
              <a:t>.</a:t>
            </a:r>
            <a:br>
              <a:rPr lang="cs-CZ" dirty="0" smtClean="0"/>
            </a:br>
            <a:r>
              <a:rPr lang="pl-PL"/>
              <a:t>Obrázky jsou vytvořeny autorem DUMu </a:t>
            </a:r>
            <a:r>
              <a:rPr lang="pl-PL"/>
              <a:t>z </a:t>
            </a:r>
            <a:r>
              <a:rPr lang="pl-PL" smtClean="0"/>
              <a:t>programu MS PowerPoint.</a:t>
            </a:r>
            <a:endParaRPr lang="cs-CZ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395536" y="404664"/>
            <a:ext cx="2016224" cy="1152128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Klávesnice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2483768" y="404664"/>
            <a:ext cx="2016224" cy="1152128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Program Malování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4572000" y="404664"/>
            <a:ext cx="2016224" cy="1152128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Vybavení počítače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6660232" y="404664"/>
            <a:ext cx="2016224" cy="1152128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Formátování dokumentu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Zaoblený obdélník 6">
            <a:hlinkClick r:id="rId2" action="ppaction://hlinksldjump"/>
          </p:cNvPr>
          <p:cNvSpPr/>
          <p:nvPr/>
        </p:nvSpPr>
        <p:spPr>
          <a:xfrm>
            <a:off x="395536" y="1618907"/>
            <a:ext cx="2016224" cy="1152128"/>
          </a:xfrm>
          <a:prstGeom prst="round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1000</a:t>
            </a:r>
            <a:endParaRPr lang="cs-CZ" sz="4000" dirty="0"/>
          </a:p>
        </p:txBody>
      </p:sp>
      <p:sp>
        <p:nvSpPr>
          <p:cNvPr id="8" name="Zaoblený obdélník 7">
            <a:hlinkClick r:id="rId3" action="ppaction://hlinksldjump"/>
          </p:cNvPr>
          <p:cNvSpPr/>
          <p:nvPr/>
        </p:nvSpPr>
        <p:spPr>
          <a:xfrm>
            <a:off x="395536" y="2852936"/>
            <a:ext cx="2016224" cy="1152128"/>
          </a:xfrm>
          <a:prstGeom prst="round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2000</a:t>
            </a:r>
            <a:endParaRPr lang="cs-CZ" sz="4000" dirty="0"/>
          </a:p>
        </p:txBody>
      </p:sp>
      <p:sp>
        <p:nvSpPr>
          <p:cNvPr id="9" name="Zaoblený obdélník 8">
            <a:hlinkClick r:id="rId4" action="ppaction://hlinksldjump"/>
          </p:cNvPr>
          <p:cNvSpPr/>
          <p:nvPr/>
        </p:nvSpPr>
        <p:spPr>
          <a:xfrm>
            <a:off x="395536" y="4077072"/>
            <a:ext cx="2016224" cy="1152128"/>
          </a:xfrm>
          <a:prstGeom prst="round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3000</a:t>
            </a:r>
            <a:endParaRPr lang="cs-CZ" sz="4000" dirty="0"/>
          </a:p>
        </p:txBody>
      </p:sp>
      <p:sp>
        <p:nvSpPr>
          <p:cNvPr id="10" name="Zaoblený obdélník 9">
            <a:hlinkClick r:id="rId5" action="ppaction://hlinksldjump"/>
          </p:cNvPr>
          <p:cNvSpPr/>
          <p:nvPr/>
        </p:nvSpPr>
        <p:spPr>
          <a:xfrm>
            <a:off x="395536" y="5301208"/>
            <a:ext cx="2016224" cy="1152128"/>
          </a:xfrm>
          <a:prstGeom prst="round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4</a:t>
            </a:r>
            <a:r>
              <a:rPr lang="cs-CZ" sz="4000" dirty="0" smtClean="0"/>
              <a:t>000</a:t>
            </a:r>
            <a:endParaRPr lang="cs-CZ" sz="4000" dirty="0"/>
          </a:p>
        </p:txBody>
      </p:sp>
      <p:sp>
        <p:nvSpPr>
          <p:cNvPr id="11" name="Zaoblený obdélník 10">
            <a:hlinkClick r:id="rId6" action="ppaction://hlinksldjump"/>
          </p:cNvPr>
          <p:cNvSpPr/>
          <p:nvPr/>
        </p:nvSpPr>
        <p:spPr>
          <a:xfrm>
            <a:off x="2483768" y="2852936"/>
            <a:ext cx="2016224" cy="1152128"/>
          </a:xfrm>
          <a:prstGeom prst="round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2000</a:t>
            </a:r>
            <a:endParaRPr lang="cs-CZ" sz="4000" dirty="0"/>
          </a:p>
        </p:txBody>
      </p:sp>
      <p:sp>
        <p:nvSpPr>
          <p:cNvPr id="12" name="Zaoblený obdélník 11">
            <a:hlinkClick r:id="rId7" action="ppaction://hlinksldjump"/>
          </p:cNvPr>
          <p:cNvSpPr/>
          <p:nvPr/>
        </p:nvSpPr>
        <p:spPr>
          <a:xfrm>
            <a:off x="6660232" y="1628800"/>
            <a:ext cx="2016224" cy="1152128"/>
          </a:xfrm>
          <a:prstGeom prst="round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1000</a:t>
            </a:r>
            <a:endParaRPr lang="cs-CZ" sz="4000" dirty="0"/>
          </a:p>
        </p:txBody>
      </p:sp>
      <p:sp>
        <p:nvSpPr>
          <p:cNvPr id="13" name="Zaoblený obdélník 12">
            <a:hlinkClick r:id="rId8" action="ppaction://hlinksldjump"/>
          </p:cNvPr>
          <p:cNvSpPr/>
          <p:nvPr/>
        </p:nvSpPr>
        <p:spPr>
          <a:xfrm>
            <a:off x="4572000" y="1628800"/>
            <a:ext cx="2016224" cy="1152128"/>
          </a:xfrm>
          <a:prstGeom prst="round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1000</a:t>
            </a:r>
            <a:endParaRPr lang="cs-CZ" sz="4000" dirty="0"/>
          </a:p>
        </p:txBody>
      </p:sp>
      <p:sp>
        <p:nvSpPr>
          <p:cNvPr id="14" name="Zaoblený obdélník 13">
            <a:hlinkClick r:id="rId9" action="ppaction://hlinksldjump"/>
          </p:cNvPr>
          <p:cNvSpPr/>
          <p:nvPr/>
        </p:nvSpPr>
        <p:spPr>
          <a:xfrm>
            <a:off x="2483768" y="1628800"/>
            <a:ext cx="2016224" cy="1152128"/>
          </a:xfrm>
          <a:prstGeom prst="round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1000</a:t>
            </a:r>
            <a:endParaRPr lang="cs-CZ" sz="4000" dirty="0"/>
          </a:p>
        </p:txBody>
      </p:sp>
      <p:sp>
        <p:nvSpPr>
          <p:cNvPr id="15" name="Zaoblený obdélník 14">
            <a:hlinkClick r:id="rId10" action="ppaction://hlinksldjump"/>
          </p:cNvPr>
          <p:cNvSpPr/>
          <p:nvPr/>
        </p:nvSpPr>
        <p:spPr>
          <a:xfrm>
            <a:off x="2483768" y="4077072"/>
            <a:ext cx="2016224" cy="1152128"/>
          </a:xfrm>
          <a:prstGeom prst="round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3000</a:t>
            </a:r>
            <a:endParaRPr lang="cs-CZ" sz="4000" dirty="0"/>
          </a:p>
        </p:txBody>
      </p:sp>
      <p:sp>
        <p:nvSpPr>
          <p:cNvPr id="16" name="Zaoblený obdélník 15">
            <a:hlinkClick r:id="rId11" action="ppaction://hlinksldjump"/>
          </p:cNvPr>
          <p:cNvSpPr/>
          <p:nvPr/>
        </p:nvSpPr>
        <p:spPr>
          <a:xfrm>
            <a:off x="2483768" y="5301208"/>
            <a:ext cx="2016224" cy="1152128"/>
          </a:xfrm>
          <a:prstGeom prst="round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4</a:t>
            </a:r>
            <a:r>
              <a:rPr lang="cs-CZ" sz="4000" dirty="0" smtClean="0"/>
              <a:t>000</a:t>
            </a:r>
            <a:endParaRPr lang="cs-CZ" sz="4000" dirty="0"/>
          </a:p>
        </p:txBody>
      </p:sp>
      <p:sp>
        <p:nvSpPr>
          <p:cNvPr id="17" name="Zaoblený obdélník 16">
            <a:hlinkClick r:id="rId12" action="ppaction://hlinksldjump"/>
          </p:cNvPr>
          <p:cNvSpPr/>
          <p:nvPr/>
        </p:nvSpPr>
        <p:spPr>
          <a:xfrm>
            <a:off x="4572000" y="2852936"/>
            <a:ext cx="2016224" cy="1152128"/>
          </a:xfrm>
          <a:prstGeom prst="round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2000</a:t>
            </a:r>
            <a:endParaRPr lang="cs-CZ" sz="4000" dirty="0"/>
          </a:p>
        </p:txBody>
      </p:sp>
      <p:sp>
        <p:nvSpPr>
          <p:cNvPr id="18" name="Zaoblený obdélník 17">
            <a:hlinkClick r:id="rId13" action="ppaction://hlinksldjump"/>
          </p:cNvPr>
          <p:cNvSpPr/>
          <p:nvPr/>
        </p:nvSpPr>
        <p:spPr>
          <a:xfrm>
            <a:off x="4572000" y="4077072"/>
            <a:ext cx="2016224" cy="1152128"/>
          </a:xfrm>
          <a:prstGeom prst="round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3000</a:t>
            </a:r>
            <a:endParaRPr lang="cs-CZ" sz="4000" dirty="0"/>
          </a:p>
        </p:txBody>
      </p:sp>
      <p:sp>
        <p:nvSpPr>
          <p:cNvPr id="19" name="Zaoblený obdélník 18">
            <a:hlinkClick r:id="rId14" action="ppaction://hlinksldjump"/>
          </p:cNvPr>
          <p:cNvSpPr/>
          <p:nvPr/>
        </p:nvSpPr>
        <p:spPr>
          <a:xfrm>
            <a:off x="4572000" y="5301208"/>
            <a:ext cx="2016224" cy="1152128"/>
          </a:xfrm>
          <a:prstGeom prst="round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4</a:t>
            </a:r>
            <a:r>
              <a:rPr lang="cs-CZ" sz="4000" dirty="0" smtClean="0"/>
              <a:t>000</a:t>
            </a:r>
            <a:endParaRPr lang="cs-CZ" sz="4000" dirty="0"/>
          </a:p>
        </p:txBody>
      </p:sp>
      <p:sp>
        <p:nvSpPr>
          <p:cNvPr id="20" name="Zaoblený obdélník 19">
            <a:hlinkClick r:id="rId15" action="ppaction://hlinksldjump"/>
          </p:cNvPr>
          <p:cNvSpPr/>
          <p:nvPr/>
        </p:nvSpPr>
        <p:spPr>
          <a:xfrm>
            <a:off x="6663958" y="2852936"/>
            <a:ext cx="2016224" cy="1152128"/>
          </a:xfrm>
          <a:prstGeom prst="round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2000</a:t>
            </a:r>
            <a:endParaRPr lang="cs-CZ" sz="4000" dirty="0"/>
          </a:p>
        </p:txBody>
      </p:sp>
      <p:sp>
        <p:nvSpPr>
          <p:cNvPr id="21" name="Zaoblený obdélník 20">
            <a:hlinkClick r:id="rId16" action="ppaction://hlinksldjump"/>
          </p:cNvPr>
          <p:cNvSpPr/>
          <p:nvPr/>
        </p:nvSpPr>
        <p:spPr>
          <a:xfrm>
            <a:off x="6660232" y="4077072"/>
            <a:ext cx="2016224" cy="1152128"/>
          </a:xfrm>
          <a:prstGeom prst="round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3000</a:t>
            </a:r>
            <a:endParaRPr lang="cs-CZ" sz="4000" dirty="0"/>
          </a:p>
        </p:txBody>
      </p:sp>
      <p:sp>
        <p:nvSpPr>
          <p:cNvPr id="22" name="Zaoblený obdélník 21">
            <a:hlinkClick r:id="rId17" action="ppaction://hlinksldjump"/>
          </p:cNvPr>
          <p:cNvSpPr/>
          <p:nvPr/>
        </p:nvSpPr>
        <p:spPr>
          <a:xfrm>
            <a:off x="6660232" y="5301208"/>
            <a:ext cx="2016224" cy="1152128"/>
          </a:xfrm>
          <a:prstGeom prst="round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4</a:t>
            </a:r>
            <a:r>
              <a:rPr lang="cs-CZ" sz="4000" dirty="0" smtClean="0"/>
              <a:t>000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21283056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2000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2000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2000"/>
                                        <p:tgtEl>
                                          <p:spTgt spid="1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20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2000"/>
                                        <p:tgtEl>
                                          <p:spTgt spid="20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2000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2000"/>
                                        <p:tgtEl>
                                          <p:spTgt spid="21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2000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2000"/>
                                        <p:tgtEl>
                                          <p:spTgt spid="1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2000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2000"/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20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2000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2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8" dur="2000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2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4" dur="2000"/>
                                        <p:tgtEl>
                                          <p:spTgt spid="1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20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0" dur="2000"/>
                                        <p:tgtEl>
                                          <p:spTgt spid="19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3" dur="2000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6" dur="2000"/>
                                        <p:tgtEl>
                                          <p:spTgt spid="22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9" dur="2000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2000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5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16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7" fill="hold">
                      <p:stCondLst>
                        <p:cond delay="0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0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2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3" dur="2000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25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6" fill="hold">
                      <p:stCondLst>
                        <p:cond delay="0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9" dur="2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1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2" dur="2000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3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5" fill="hold">
                      <p:stCondLst>
                        <p:cond delay="0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8" dur="2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0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1" dur="2000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43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4" fill="hold">
                      <p:stCondLst>
                        <p:cond delay="0"/>
                      </p:stCondLst>
                      <p:childTnLst>
                        <p:par>
                          <p:cTn id="145" fill="hold">
                            <p:stCondLst>
                              <p:cond delay="0"/>
                            </p:stCondLst>
                            <p:childTnLst>
                              <p:par>
                                <p:cTn id="146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7" dur="20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9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0" dur="2000"/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5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3" fill="hold">
                      <p:stCondLst>
                        <p:cond delay="0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6" dur="2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8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9" dur="2000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61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2" fill="hold">
                      <p:stCondLst>
                        <p:cond delay="0"/>
                      </p:stCondLst>
                      <p:childTnLst>
                        <p:par>
                          <p:cTn id="163" fill="hold">
                            <p:stCondLst>
                              <p:cond delay="0"/>
                            </p:stCondLst>
                            <p:childTnLst>
                              <p:par>
                                <p:cTn id="164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5" dur="20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7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8" dur="2000"/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70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1" fill="hold">
                      <p:stCondLst>
                        <p:cond delay="0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4" dur="20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6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7" dur="2000"/>
                                        <p:tgtEl>
                                          <p:spTgt spid="1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79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0" fill="hold">
                      <p:stCondLst>
                        <p:cond delay="0"/>
                      </p:stCondLst>
                      <p:childTnLst>
                        <p:par>
                          <p:cTn id="181" fill="hold">
                            <p:stCondLst>
                              <p:cond delay="0"/>
                            </p:stCondLst>
                            <p:childTnLst>
                              <p:par>
                                <p:cTn id="182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3" dur="20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5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6" dur="2000"/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88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9" fill="hold">
                      <p:stCondLst>
                        <p:cond delay="0"/>
                      </p:stCondLst>
                      <p:childTnLst>
                        <p:par>
                          <p:cTn id="190" fill="hold">
                            <p:stCondLst>
                              <p:cond delay="0"/>
                            </p:stCondLst>
                            <p:childTnLst>
                              <p:par>
                                <p:cTn id="191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2" dur="20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4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5" dur="2000"/>
                                        <p:tgtEl>
                                          <p:spTgt spid="1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97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8" fill="hold">
                      <p:stCondLst>
                        <p:cond delay="0"/>
                      </p:stCondLst>
                      <p:childTnLst>
                        <p:par>
                          <p:cTn id="199" fill="hold">
                            <p:stCondLst>
                              <p:cond delay="0"/>
                            </p:stCondLst>
                            <p:childTnLst>
                              <p:par>
                                <p:cTn id="200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1" dur="2000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3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4" dur="2000"/>
                                        <p:tgtEl>
                                          <p:spTgt spid="1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206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7" fill="hold">
                      <p:stCondLst>
                        <p:cond delay="0"/>
                      </p:stCondLst>
                      <p:childTnLst>
                        <p:par>
                          <p:cTn id="208" fill="hold">
                            <p:stCondLst>
                              <p:cond delay="0"/>
                            </p:stCondLst>
                            <p:childTnLst>
                              <p:par>
                                <p:cTn id="209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0" dur="2000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2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3" dur="2000"/>
                                        <p:tgtEl>
                                          <p:spTgt spid="19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215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6" fill="hold">
                      <p:stCondLst>
                        <p:cond delay="0"/>
                      </p:stCondLst>
                      <p:childTnLst>
                        <p:par>
                          <p:cTn id="217" fill="hold">
                            <p:stCondLst>
                              <p:cond delay="0"/>
                            </p:stCondLst>
                            <p:childTnLst>
                              <p:par>
                                <p:cTn id="218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9" dur="2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1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2" dur="2000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224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5" fill="hold">
                      <p:stCondLst>
                        <p:cond delay="0"/>
                      </p:stCondLst>
                      <p:childTnLst>
                        <p:par>
                          <p:cTn id="226" fill="hold">
                            <p:stCondLst>
                              <p:cond delay="0"/>
                            </p:stCondLst>
                            <p:childTnLst>
                              <p:par>
                                <p:cTn id="227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8" dur="2000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0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31" dur="2000"/>
                                        <p:tgtEl>
                                          <p:spTgt spid="20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233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4" fill="hold">
                      <p:stCondLst>
                        <p:cond delay="0"/>
                      </p:stCondLst>
                      <p:childTnLst>
                        <p:par>
                          <p:cTn id="235" fill="hold">
                            <p:stCondLst>
                              <p:cond delay="0"/>
                            </p:stCondLst>
                            <p:childTnLst>
                              <p:par>
                                <p:cTn id="236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37" dur="2000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9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0" dur="2000"/>
                                        <p:tgtEl>
                                          <p:spTgt spid="21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242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3" fill="hold">
                      <p:stCondLst>
                        <p:cond delay="0"/>
                      </p:stCondLst>
                      <p:childTnLst>
                        <p:par>
                          <p:cTn id="244" fill="hold">
                            <p:stCondLst>
                              <p:cond delay="0"/>
                            </p:stCondLst>
                            <p:childTnLst>
                              <p:par>
                                <p:cTn id="245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6" dur="2000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8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9" dur="2000"/>
                                        <p:tgtEl>
                                          <p:spTgt spid="22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5" grpId="0" animBg="1"/>
      <p:bldP spid="6" grpId="0" animBg="1"/>
      <p:bldP spid="7" grpId="0" uiExpand="1" build="allAtOnce" animBg="1"/>
      <p:bldP spid="8" grpId="0" build="allAtOnce" animBg="1"/>
      <p:bldP spid="8" grpId="1" uiExpand="1" build="allAtOnce" animBg="1"/>
      <p:bldP spid="9" grpId="0" build="allAtOnce" animBg="1"/>
      <p:bldP spid="9" grpId="1" build="allAtOnce" animBg="1"/>
      <p:bldP spid="10" grpId="0" build="allAtOnce" animBg="1"/>
      <p:bldP spid="10" grpId="1" build="allAtOnce" animBg="1"/>
      <p:bldP spid="11" grpId="0" build="allAtOnce" animBg="1"/>
      <p:bldP spid="11" grpId="1" build="allAtOnce" animBg="1"/>
      <p:bldP spid="12" grpId="0" build="allAtOnce" animBg="1"/>
      <p:bldP spid="12" grpId="1" build="allAtOnce" animBg="1"/>
      <p:bldP spid="13" grpId="0" build="allAtOnce" animBg="1"/>
      <p:bldP spid="13" grpId="1" build="allAtOnce" animBg="1"/>
      <p:bldP spid="14" grpId="0" build="allAtOnce" animBg="1"/>
      <p:bldP spid="14" grpId="1" build="allAtOnce" animBg="1"/>
      <p:bldP spid="15" grpId="0" build="allAtOnce" animBg="1"/>
      <p:bldP spid="15" grpId="1" build="allAtOnce" animBg="1"/>
      <p:bldP spid="16" grpId="0" build="allAtOnce" animBg="1"/>
      <p:bldP spid="16" grpId="1" build="allAtOnce" animBg="1"/>
      <p:bldP spid="17" grpId="0" build="allAtOnce" animBg="1"/>
      <p:bldP spid="17" grpId="1" build="allAtOnce" animBg="1"/>
      <p:bldP spid="18" grpId="0" build="allAtOnce" animBg="1"/>
      <p:bldP spid="18" grpId="1" build="allAtOnce" animBg="1"/>
      <p:bldP spid="19" grpId="0" build="allAtOnce" animBg="1"/>
      <p:bldP spid="19" grpId="1" build="allAtOnce" animBg="1"/>
      <p:bldP spid="20" grpId="0" build="allAtOnce" animBg="1"/>
      <p:bldP spid="20" grpId="1" build="allAtOnce" animBg="1"/>
      <p:bldP spid="21" grpId="0" build="allAtOnce" animBg="1"/>
      <p:bldP spid="21" grpId="1" build="allAtOnce" animBg="1"/>
      <p:bldP spid="22" grpId="0" build="allAtOnce" animBg="1"/>
      <p:bldP spid="22" grpId="1" build="allAtOnce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60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Klávesnice</a:t>
            </a:r>
            <a:br>
              <a:rPr lang="cs-CZ" sz="360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</a:br>
            <a:r>
              <a:rPr lang="cs-CZ" sz="360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1000</a:t>
            </a:r>
            <a:endParaRPr lang="cs-CZ" sz="360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49796" y="2852936"/>
            <a:ext cx="8244408" cy="1938992"/>
          </a:xfrm>
          <a:prstGeom prst="rect">
            <a:avLst/>
          </a:prstGeom>
          <a:effectLst>
            <a:glow rad="228600">
              <a:schemeClr val="accent6">
                <a:satMod val="175000"/>
                <a:alpha val="40000"/>
              </a:schemeClr>
            </a:glow>
          </a:effectLst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/>
            <a:r>
              <a:rPr lang="cs-CZ" sz="60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Kolik máme funkčních kláves?</a:t>
            </a:r>
            <a:endParaRPr lang="cs-CZ" sz="60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4" name="MS900069737[1].wav">
            <a:hlinkClick r:id="" action="ppaction://media"/>
          </p:cNvPr>
          <p:cNvPicPr>
            <a:picLocks noRot="1" noChangeAspect="1"/>
          </p:cNvPicPr>
          <p:nvPr>
            <a:wavAudioFile r:embed="rId1" name="MS900069737[1].wav"/>
          </p:nvPr>
        </p:nvPicPr>
        <p:blipFill>
          <a:blip r:embed="rId3" cstate="print"/>
          <a:stretch>
            <a:fillRect/>
          </a:stretch>
        </p:blipFill>
        <p:spPr>
          <a:xfrm>
            <a:off x="7740352" y="6076528"/>
            <a:ext cx="304800" cy="304800"/>
          </a:xfrm>
          <a:prstGeom prst="rect">
            <a:avLst/>
          </a:prstGeom>
        </p:spPr>
      </p:pic>
      <p:sp>
        <p:nvSpPr>
          <p:cNvPr id="15" name="Šipka doprava 14">
            <a:hlinkClick r:id="rId4" action="ppaction://hlinksldjump"/>
          </p:cNvPr>
          <p:cNvSpPr/>
          <p:nvPr/>
        </p:nvSpPr>
        <p:spPr>
          <a:xfrm>
            <a:off x="8172400" y="6093296"/>
            <a:ext cx="432048" cy="288032"/>
          </a:xfrm>
          <a:prstGeom prst="rightArrow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lačítko akce: Návrat 15">
            <a:hlinkClick r:id="rId5" action="ppaction://hlinksldjump" highlightClick="1"/>
          </p:cNvPr>
          <p:cNvSpPr/>
          <p:nvPr/>
        </p:nvSpPr>
        <p:spPr>
          <a:xfrm>
            <a:off x="7236296" y="6093296"/>
            <a:ext cx="360040" cy="360000"/>
          </a:xfrm>
          <a:prstGeom prst="actionButtonReturn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97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60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Klávesnice</a:t>
            </a:r>
            <a:br>
              <a:rPr lang="cs-CZ" sz="360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</a:br>
            <a:r>
              <a:rPr lang="cs-CZ" sz="360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2000</a:t>
            </a:r>
            <a:endParaRPr lang="cs-CZ" sz="360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49796" y="2852936"/>
            <a:ext cx="8244408" cy="1938992"/>
          </a:xfrm>
          <a:prstGeom prst="rect">
            <a:avLst/>
          </a:prstGeom>
          <a:effectLst>
            <a:glow rad="228600">
              <a:schemeClr val="accent6">
                <a:satMod val="175000"/>
                <a:alpha val="40000"/>
              </a:schemeClr>
            </a:glow>
          </a:effectLst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/>
            <a:r>
              <a:rPr lang="cs-CZ" sz="60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Pomocí kterých kláves píšeme velká písmena?</a:t>
            </a:r>
            <a:endParaRPr lang="cs-CZ" sz="60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8" name="Šipka doprava 7">
            <a:hlinkClick r:id="rId3" action="ppaction://hlinksldjump"/>
          </p:cNvPr>
          <p:cNvSpPr/>
          <p:nvPr/>
        </p:nvSpPr>
        <p:spPr>
          <a:xfrm>
            <a:off x="8172400" y="6093296"/>
            <a:ext cx="432048" cy="288032"/>
          </a:xfrm>
          <a:prstGeom prst="rightArrow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lačítko akce: Návrat 8">
            <a:hlinkClick r:id="rId4" action="ppaction://hlinksldjump" highlightClick="1"/>
          </p:cNvPr>
          <p:cNvSpPr/>
          <p:nvPr/>
        </p:nvSpPr>
        <p:spPr>
          <a:xfrm>
            <a:off x="7236296" y="6093296"/>
            <a:ext cx="360040" cy="360000"/>
          </a:xfrm>
          <a:prstGeom prst="actionButtonReturn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" name="MS900069737[1].wav">
            <a:hlinkClick r:id="" action="ppaction://media"/>
          </p:cNvPr>
          <p:cNvPicPr>
            <a:picLocks noRot="1" noChangeAspect="1"/>
          </p:cNvPicPr>
          <p:nvPr>
            <a:wavAudioFile r:embed="rId1" name="MS900069737[1].wav"/>
          </p:nvPr>
        </p:nvPicPr>
        <p:blipFill>
          <a:blip r:embed="rId5" cstate="print"/>
          <a:stretch>
            <a:fillRect/>
          </a:stretch>
        </p:blipFill>
        <p:spPr>
          <a:xfrm>
            <a:off x="7740352" y="6076528"/>
            <a:ext cx="304800" cy="3048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97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60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Klávesnice</a:t>
            </a:r>
            <a:br>
              <a:rPr lang="cs-CZ" sz="360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</a:br>
            <a:r>
              <a:rPr lang="cs-CZ" sz="360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3000</a:t>
            </a:r>
            <a:endParaRPr lang="cs-CZ" sz="360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49796" y="2852936"/>
            <a:ext cx="8244408" cy="1938992"/>
          </a:xfrm>
          <a:prstGeom prst="rect">
            <a:avLst/>
          </a:prstGeom>
          <a:effectLst>
            <a:glow rad="228600">
              <a:schemeClr val="accent6">
                <a:satMod val="175000"/>
                <a:alpha val="40000"/>
              </a:schemeClr>
            </a:glow>
          </a:effectLst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/>
            <a:r>
              <a:rPr lang="cs-CZ" sz="60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 čemu slouží klávesová zkratka Ctrl+V?</a:t>
            </a:r>
            <a:endParaRPr lang="cs-CZ" sz="60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7" name="Šipka doprava 6">
            <a:hlinkClick r:id="rId3" action="ppaction://hlinksldjump"/>
          </p:cNvPr>
          <p:cNvSpPr/>
          <p:nvPr/>
        </p:nvSpPr>
        <p:spPr>
          <a:xfrm>
            <a:off x="8172400" y="6093296"/>
            <a:ext cx="432048" cy="288032"/>
          </a:xfrm>
          <a:prstGeom prst="rightArrow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lačítko akce: Návrat 7">
            <a:hlinkClick r:id="rId4" action="ppaction://hlinksldjump" highlightClick="1"/>
          </p:cNvPr>
          <p:cNvSpPr/>
          <p:nvPr/>
        </p:nvSpPr>
        <p:spPr>
          <a:xfrm>
            <a:off x="7236296" y="6093296"/>
            <a:ext cx="360040" cy="360000"/>
          </a:xfrm>
          <a:prstGeom prst="actionButtonReturn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9" name="MS900069737[1].wav">
            <a:hlinkClick r:id="" action="ppaction://media"/>
          </p:cNvPr>
          <p:cNvPicPr>
            <a:picLocks noRot="1" noChangeAspect="1"/>
          </p:cNvPicPr>
          <p:nvPr>
            <a:wavAudioFile r:embed="rId1" name="MS900069737[1].wav"/>
          </p:nvPr>
        </p:nvPicPr>
        <p:blipFill>
          <a:blip r:embed="rId5" cstate="print"/>
          <a:stretch>
            <a:fillRect/>
          </a:stretch>
        </p:blipFill>
        <p:spPr>
          <a:xfrm>
            <a:off x="7740352" y="6076528"/>
            <a:ext cx="304800" cy="3048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97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60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Klávesnice</a:t>
            </a:r>
            <a:br>
              <a:rPr lang="cs-CZ" sz="360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</a:br>
            <a:r>
              <a:rPr lang="cs-CZ" sz="360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4000</a:t>
            </a:r>
            <a:endParaRPr lang="cs-CZ" sz="360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49796" y="2852936"/>
            <a:ext cx="8244408" cy="1938992"/>
          </a:xfrm>
          <a:prstGeom prst="rect">
            <a:avLst/>
          </a:prstGeom>
          <a:effectLst>
            <a:glow rad="228600">
              <a:schemeClr val="accent6">
                <a:satMod val="175000"/>
                <a:alpha val="40000"/>
              </a:schemeClr>
            </a:glow>
          </a:effectLst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/>
            <a:r>
              <a:rPr lang="cs-CZ" sz="60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 čemu slouží klávesová zkratka Ctrl+C?</a:t>
            </a:r>
            <a:endParaRPr lang="cs-CZ" sz="60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7" name="Šipka doprava 6">
            <a:hlinkClick r:id="rId3" action="ppaction://hlinksldjump"/>
          </p:cNvPr>
          <p:cNvSpPr/>
          <p:nvPr/>
        </p:nvSpPr>
        <p:spPr>
          <a:xfrm>
            <a:off x="8172400" y="6093296"/>
            <a:ext cx="432048" cy="288032"/>
          </a:xfrm>
          <a:prstGeom prst="rightArrow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lačítko akce: Návrat 7">
            <a:hlinkClick r:id="rId4" action="ppaction://hlinksldjump" highlightClick="1"/>
          </p:cNvPr>
          <p:cNvSpPr/>
          <p:nvPr/>
        </p:nvSpPr>
        <p:spPr>
          <a:xfrm>
            <a:off x="7236296" y="6093296"/>
            <a:ext cx="360040" cy="360000"/>
          </a:xfrm>
          <a:prstGeom prst="actionButtonReturn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9" name="MS900069737[1].wav">
            <a:hlinkClick r:id="" action="ppaction://media"/>
          </p:cNvPr>
          <p:cNvPicPr>
            <a:picLocks noRot="1" noChangeAspect="1"/>
          </p:cNvPicPr>
          <p:nvPr>
            <a:wavAudioFile r:embed="rId1" name="MS900069737[1].wav"/>
          </p:nvPr>
        </p:nvPicPr>
        <p:blipFill>
          <a:blip r:embed="rId5" cstate="print"/>
          <a:stretch>
            <a:fillRect/>
          </a:stretch>
        </p:blipFill>
        <p:spPr>
          <a:xfrm>
            <a:off x="7740352" y="6076528"/>
            <a:ext cx="304800" cy="3048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97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60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Program Malování</a:t>
            </a:r>
            <a:br>
              <a:rPr lang="cs-CZ" sz="360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</a:br>
            <a:r>
              <a:rPr lang="cs-CZ" sz="360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1000</a:t>
            </a:r>
            <a:endParaRPr lang="cs-CZ" sz="360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49796" y="2852936"/>
            <a:ext cx="8244408" cy="2123658"/>
          </a:xfrm>
          <a:prstGeom prst="rect">
            <a:avLst/>
          </a:prstGeom>
          <a:effectLst>
            <a:glow rad="228600">
              <a:schemeClr val="accent6">
                <a:satMod val="175000"/>
                <a:alpha val="40000"/>
              </a:schemeClr>
            </a:glow>
          </a:effectLst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/>
            <a:r>
              <a:rPr lang="cs-CZ" sz="6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 čemu slouží tato ikona       ?</a:t>
            </a:r>
            <a:endParaRPr lang="cs-CZ" sz="66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30722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932040" y="3973756"/>
            <a:ext cx="864096" cy="7513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Šipka doprava 7">
            <a:hlinkClick r:id="rId4" action="ppaction://hlinksldjump"/>
          </p:cNvPr>
          <p:cNvSpPr/>
          <p:nvPr/>
        </p:nvSpPr>
        <p:spPr>
          <a:xfrm>
            <a:off x="8172400" y="6093296"/>
            <a:ext cx="432048" cy="288032"/>
          </a:xfrm>
          <a:prstGeom prst="rightArrow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lačítko akce: Návrat 8">
            <a:hlinkClick r:id="rId5" action="ppaction://hlinksldjump" highlightClick="1"/>
          </p:cNvPr>
          <p:cNvSpPr/>
          <p:nvPr/>
        </p:nvSpPr>
        <p:spPr>
          <a:xfrm>
            <a:off x="7236296" y="6093296"/>
            <a:ext cx="360040" cy="360000"/>
          </a:xfrm>
          <a:prstGeom prst="actionButtonReturn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" name="MS900069737[1].wav">
            <a:hlinkClick r:id="" action="ppaction://media"/>
          </p:cNvPr>
          <p:cNvPicPr>
            <a:picLocks noRot="1" noChangeAspect="1"/>
          </p:cNvPicPr>
          <p:nvPr>
            <a:wavAudioFile r:embed="rId1" name="MS900069737[1].wav"/>
          </p:nvPr>
        </p:nvPicPr>
        <p:blipFill>
          <a:blip r:embed="rId6" cstate="print"/>
          <a:stretch>
            <a:fillRect/>
          </a:stretch>
        </p:blipFill>
        <p:spPr>
          <a:xfrm>
            <a:off x="7740352" y="6076528"/>
            <a:ext cx="304800" cy="3048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97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60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Program Malování</a:t>
            </a:r>
            <a:br>
              <a:rPr lang="cs-CZ" sz="360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</a:br>
            <a:r>
              <a:rPr lang="cs-CZ" sz="360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2000</a:t>
            </a:r>
            <a:endParaRPr lang="cs-CZ" sz="360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49796" y="2852936"/>
            <a:ext cx="8244408" cy="2123658"/>
          </a:xfrm>
          <a:prstGeom prst="rect">
            <a:avLst/>
          </a:prstGeom>
          <a:effectLst>
            <a:glow rad="228600">
              <a:schemeClr val="accent6">
                <a:satMod val="175000"/>
                <a:alpha val="40000"/>
              </a:schemeClr>
            </a:glow>
          </a:effectLst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/>
            <a:r>
              <a:rPr lang="cs-CZ" sz="6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 čemu slouží tato ikona       ?</a:t>
            </a:r>
            <a:endParaRPr lang="cs-CZ" sz="66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3174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986903" y="4005064"/>
            <a:ext cx="891528" cy="7200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Šipka doprava 7">
            <a:hlinkClick r:id="rId4" action="ppaction://hlinksldjump"/>
          </p:cNvPr>
          <p:cNvSpPr/>
          <p:nvPr/>
        </p:nvSpPr>
        <p:spPr>
          <a:xfrm>
            <a:off x="8172400" y="6093296"/>
            <a:ext cx="432048" cy="288032"/>
          </a:xfrm>
          <a:prstGeom prst="rightArrow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lačítko akce: Návrat 8">
            <a:hlinkClick r:id="rId5" action="ppaction://hlinksldjump" highlightClick="1"/>
          </p:cNvPr>
          <p:cNvSpPr/>
          <p:nvPr/>
        </p:nvSpPr>
        <p:spPr>
          <a:xfrm>
            <a:off x="7236296" y="6093296"/>
            <a:ext cx="360040" cy="360000"/>
          </a:xfrm>
          <a:prstGeom prst="actionButtonReturn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" name="MS900069737[1].wav">
            <a:hlinkClick r:id="" action="ppaction://media"/>
          </p:cNvPr>
          <p:cNvPicPr>
            <a:picLocks noRot="1" noChangeAspect="1"/>
          </p:cNvPicPr>
          <p:nvPr>
            <a:wavAudioFile r:embed="rId1" name="MS900069737[1].wav"/>
          </p:nvPr>
        </p:nvPicPr>
        <p:blipFill>
          <a:blip r:embed="rId6" cstate="print"/>
          <a:stretch>
            <a:fillRect/>
          </a:stretch>
        </p:blipFill>
        <p:spPr>
          <a:xfrm>
            <a:off x="7740352" y="6076528"/>
            <a:ext cx="304800" cy="3048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97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60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Program Malování</a:t>
            </a:r>
            <a:br>
              <a:rPr lang="cs-CZ" sz="360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</a:br>
            <a:r>
              <a:rPr lang="cs-CZ" sz="360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3000</a:t>
            </a:r>
            <a:endParaRPr lang="cs-CZ" sz="360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49796" y="2852936"/>
            <a:ext cx="8244408" cy="2123658"/>
          </a:xfrm>
          <a:prstGeom prst="rect">
            <a:avLst/>
          </a:prstGeom>
          <a:effectLst>
            <a:glow rad="228600">
              <a:schemeClr val="accent6">
                <a:satMod val="175000"/>
                <a:alpha val="40000"/>
              </a:schemeClr>
            </a:glow>
          </a:effectLst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/>
            <a:r>
              <a:rPr lang="cs-CZ" sz="6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 čemu slouží tato ikona       ?</a:t>
            </a:r>
            <a:endParaRPr lang="cs-CZ" sz="66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32770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932040" y="3933056"/>
            <a:ext cx="936104" cy="7450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Šipka doprava 7">
            <a:hlinkClick r:id="rId4" action="ppaction://hlinksldjump"/>
          </p:cNvPr>
          <p:cNvSpPr/>
          <p:nvPr/>
        </p:nvSpPr>
        <p:spPr>
          <a:xfrm>
            <a:off x="8172400" y="6093296"/>
            <a:ext cx="432048" cy="288032"/>
          </a:xfrm>
          <a:prstGeom prst="rightArrow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lačítko akce: Návrat 8">
            <a:hlinkClick r:id="rId5" action="ppaction://hlinksldjump" highlightClick="1"/>
          </p:cNvPr>
          <p:cNvSpPr/>
          <p:nvPr/>
        </p:nvSpPr>
        <p:spPr>
          <a:xfrm>
            <a:off x="7236296" y="6093296"/>
            <a:ext cx="360040" cy="360000"/>
          </a:xfrm>
          <a:prstGeom prst="actionButtonReturn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" name="MS900069737[1].wav">
            <a:hlinkClick r:id="" action="ppaction://media"/>
          </p:cNvPr>
          <p:cNvPicPr>
            <a:picLocks noRot="1" noChangeAspect="1"/>
          </p:cNvPicPr>
          <p:nvPr>
            <a:wavAudioFile r:embed="rId1" name="MS900069737[1].wav"/>
          </p:nvPr>
        </p:nvPicPr>
        <p:blipFill>
          <a:blip r:embed="rId6" cstate="print"/>
          <a:stretch>
            <a:fillRect/>
          </a:stretch>
        </p:blipFill>
        <p:spPr>
          <a:xfrm>
            <a:off x="7740352" y="6076528"/>
            <a:ext cx="304800" cy="3048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97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60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Program Malování</a:t>
            </a:r>
            <a:br>
              <a:rPr lang="cs-CZ" sz="360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</a:br>
            <a:r>
              <a:rPr lang="cs-CZ" sz="360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4000</a:t>
            </a:r>
            <a:endParaRPr lang="cs-CZ" sz="360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49796" y="2852936"/>
            <a:ext cx="8244408" cy="2123658"/>
          </a:xfrm>
          <a:prstGeom prst="rect">
            <a:avLst/>
          </a:prstGeom>
          <a:effectLst>
            <a:glow rad="228600">
              <a:schemeClr val="accent6">
                <a:satMod val="175000"/>
                <a:alpha val="40000"/>
              </a:schemeClr>
            </a:glow>
          </a:effectLst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/>
            <a:r>
              <a:rPr lang="cs-CZ" sz="6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 čemu slouží tato ikona       ?</a:t>
            </a:r>
            <a:endParaRPr lang="cs-CZ" sz="66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3379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997502" y="4005064"/>
            <a:ext cx="785542" cy="7200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Šipka doprava 7">
            <a:hlinkClick r:id="rId4" action="ppaction://hlinksldjump"/>
          </p:cNvPr>
          <p:cNvSpPr/>
          <p:nvPr/>
        </p:nvSpPr>
        <p:spPr>
          <a:xfrm>
            <a:off x="8172400" y="6093296"/>
            <a:ext cx="432048" cy="288032"/>
          </a:xfrm>
          <a:prstGeom prst="rightArrow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lačítko akce: Návrat 8">
            <a:hlinkClick r:id="rId5" action="ppaction://hlinksldjump" highlightClick="1"/>
          </p:cNvPr>
          <p:cNvSpPr/>
          <p:nvPr/>
        </p:nvSpPr>
        <p:spPr>
          <a:xfrm>
            <a:off x="7236296" y="6093296"/>
            <a:ext cx="360040" cy="360000"/>
          </a:xfrm>
          <a:prstGeom prst="actionButtonReturn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" name="MS900069737[1].wav">
            <a:hlinkClick r:id="" action="ppaction://media"/>
          </p:cNvPr>
          <p:cNvPicPr>
            <a:picLocks noRot="1" noChangeAspect="1"/>
          </p:cNvPicPr>
          <p:nvPr>
            <a:wavAudioFile r:embed="rId1" name="MS900069737[1].wav"/>
          </p:nvPr>
        </p:nvPicPr>
        <p:blipFill>
          <a:blip r:embed="rId6" cstate="print"/>
          <a:stretch>
            <a:fillRect/>
          </a:stretch>
        </p:blipFill>
        <p:spPr>
          <a:xfrm>
            <a:off x="7740352" y="6076528"/>
            <a:ext cx="304800" cy="3048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97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60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Vybavení počítače</a:t>
            </a:r>
            <a:br>
              <a:rPr lang="cs-CZ" sz="360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</a:br>
            <a:r>
              <a:rPr lang="cs-CZ" sz="360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1000</a:t>
            </a:r>
            <a:endParaRPr lang="cs-CZ" sz="360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49796" y="2852936"/>
            <a:ext cx="8244408" cy="2123658"/>
          </a:xfrm>
          <a:prstGeom prst="rect">
            <a:avLst/>
          </a:prstGeom>
          <a:effectLst>
            <a:glow rad="228600">
              <a:schemeClr val="accent6">
                <a:satMod val="175000"/>
                <a:alpha val="40000"/>
              </a:schemeClr>
            </a:glow>
          </a:effectLst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/>
            <a:r>
              <a:rPr lang="cs-CZ" sz="6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Z čeho se skládá počítač?</a:t>
            </a:r>
            <a:endParaRPr lang="cs-CZ" sz="66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8" name="Šipka doprava 7">
            <a:hlinkClick r:id="rId3" action="ppaction://hlinksldjump"/>
          </p:cNvPr>
          <p:cNvSpPr/>
          <p:nvPr/>
        </p:nvSpPr>
        <p:spPr>
          <a:xfrm>
            <a:off x="8172400" y="6093296"/>
            <a:ext cx="432048" cy="288032"/>
          </a:xfrm>
          <a:prstGeom prst="rightArrow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lačítko akce: Návrat 8">
            <a:hlinkClick r:id="rId4" action="ppaction://hlinksldjump" highlightClick="1"/>
          </p:cNvPr>
          <p:cNvSpPr/>
          <p:nvPr/>
        </p:nvSpPr>
        <p:spPr>
          <a:xfrm>
            <a:off x="7236296" y="6093296"/>
            <a:ext cx="360040" cy="360000"/>
          </a:xfrm>
          <a:prstGeom prst="actionButtonReturn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" name="MS900069737[1].wav">
            <a:hlinkClick r:id="" action="ppaction://media"/>
          </p:cNvPr>
          <p:cNvPicPr>
            <a:picLocks noRot="1" noChangeAspect="1"/>
          </p:cNvPicPr>
          <p:nvPr>
            <a:wavAudioFile r:embed="rId1" name="MS900069737[1].wav"/>
          </p:nvPr>
        </p:nvPicPr>
        <p:blipFill>
          <a:blip r:embed="rId5" cstate="print"/>
          <a:stretch>
            <a:fillRect/>
          </a:stretch>
        </p:blipFill>
        <p:spPr>
          <a:xfrm>
            <a:off x="7740352" y="6076528"/>
            <a:ext cx="304800" cy="3048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97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60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Vybavení počítače</a:t>
            </a:r>
            <a:br>
              <a:rPr lang="cs-CZ" sz="360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</a:br>
            <a:r>
              <a:rPr lang="cs-CZ" sz="360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2000</a:t>
            </a:r>
            <a:endParaRPr lang="cs-CZ" sz="360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49796" y="2852936"/>
            <a:ext cx="8244408" cy="2862322"/>
          </a:xfrm>
          <a:prstGeom prst="rect">
            <a:avLst/>
          </a:prstGeom>
          <a:effectLst>
            <a:glow rad="228600">
              <a:schemeClr val="accent6">
                <a:satMod val="175000"/>
                <a:alpha val="40000"/>
              </a:schemeClr>
            </a:glow>
          </a:effectLst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/>
            <a:r>
              <a:rPr lang="cs-CZ" sz="60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Vyjmenuj aspoň 3 výstupní zařízení počítače ?</a:t>
            </a:r>
            <a:endParaRPr lang="cs-CZ" sz="60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7" name="Šipka doprava 6">
            <a:hlinkClick r:id="rId3" action="ppaction://hlinksldjump"/>
          </p:cNvPr>
          <p:cNvSpPr/>
          <p:nvPr/>
        </p:nvSpPr>
        <p:spPr>
          <a:xfrm>
            <a:off x="8172400" y="6093296"/>
            <a:ext cx="432048" cy="288032"/>
          </a:xfrm>
          <a:prstGeom prst="rightArrow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lačítko akce: Návrat 7">
            <a:hlinkClick r:id="rId4" action="ppaction://hlinksldjump" highlightClick="1"/>
          </p:cNvPr>
          <p:cNvSpPr/>
          <p:nvPr/>
        </p:nvSpPr>
        <p:spPr>
          <a:xfrm>
            <a:off x="7236296" y="6093296"/>
            <a:ext cx="360040" cy="360000"/>
          </a:xfrm>
          <a:prstGeom prst="actionButtonReturn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9" name="MS900069737[1].wav">
            <a:hlinkClick r:id="" action="ppaction://media"/>
          </p:cNvPr>
          <p:cNvPicPr>
            <a:picLocks noRot="1" noChangeAspect="1"/>
          </p:cNvPicPr>
          <p:nvPr>
            <a:wavAudioFile r:embed="rId1" name="MS900069737[1].wav"/>
          </p:nvPr>
        </p:nvPicPr>
        <p:blipFill>
          <a:blip r:embed="rId5" cstate="print"/>
          <a:stretch>
            <a:fillRect/>
          </a:stretch>
        </p:blipFill>
        <p:spPr>
          <a:xfrm>
            <a:off x="7740352" y="6076528"/>
            <a:ext cx="304800" cy="3048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97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60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Vybavení počítače</a:t>
            </a:r>
            <a:br>
              <a:rPr lang="cs-CZ" sz="360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</a:br>
            <a:r>
              <a:rPr lang="cs-CZ" sz="360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3000</a:t>
            </a:r>
            <a:endParaRPr lang="cs-CZ" sz="360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49796" y="2852936"/>
            <a:ext cx="8244408" cy="2862322"/>
          </a:xfrm>
          <a:prstGeom prst="rect">
            <a:avLst/>
          </a:prstGeom>
          <a:effectLst>
            <a:glow rad="228600">
              <a:schemeClr val="accent6">
                <a:satMod val="175000"/>
                <a:alpha val="40000"/>
              </a:schemeClr>
            </a:glow>
          </a:effectLst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/>
            <a:r>
              <a:rPr lang="cs-CZ" sz="60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Vyjmenuj aspoň 3 vstupní zařízení počítače ?</a:t>
            </a:r>
            <a:endParaRPr lang="cs-CZ" sz="60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7" name="Šipka doprava 6">
            <a:hlinkClick r:id="rId3" action="ppaction://hlinksldjump"/>
          </p:cNvPr>
          <p:cNvSpPr/>
          <p:nvPr/>
        </p:nvSpPr>
        <p:spPr>
          <a:xfrm>
            <a:off x="8172400" y="6093296"/>
            <a:ext cx="432048" cy="288032"/>
          </a:xfrm>
          <a:prstGeom prst="rightArrow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lačítko akce: Návrat 7">
            <a:hlinkClick r:id="rId4" action="ppaction://hlinksldjump" highlightClick="1"/>
          </p:cNvPr>
          <p:cNvSpPr/>
          <p:nvPr/>
        </p:nvSpPr>
        <p:spPr>
          <a:xfrm>
            <a:off x="7236296" y="6093296"/>
            <a:ext cx="360040" cy="360000"/>
          </a:xfrm>
          <a:prstGeom prst="actionButtonReturn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9" name="MS900069737[1].wav">
            <a:hlinkClick r:id="" action="ppaction://media"/>
          </p:cNvPr>
          <p:cNvPicPr>
            <a:picLocks noRot="1" noChangeAspect="1"/>
          </p:cNvPicPr>
          <p:nvPr>
            <a:wavAudioFile r:embed="rId1" name="MS900069737[1].wav"/>
          </p:nvPr>
        </p:nvPicPr>
        <p:blipFill>
          <a:blip r:embed="rId5" cstate="print"/>
          <a:stretch>
            <a:fillRect/>
          </a:stretch>
        </p:blipFill>
        <p:spPr>
          <a:xfrm>
            <a:off x="7740352" y="6076528"/>
            <a:ext cx="304800" cy="3048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97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60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Vybavení počítače</a:t>
            </a:r>
            <a:br>
              <a:rPr lang="cs-CZ" sz="360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</a:br>
            <a:r>
              <a:rPr lang="cs-CZ" sz="360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4000</a:t>
            </a:r>
            <a:endParaRPr lang="cs-CZ" sz="360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49796" y="2852936"/>
            <a:ext cx="8244408" cy="1938992"/>
          </a:xfrm>
          <a:prstGeom prst="rect">
            <a:avLst/>
          </a:prstGeom>
          <a:effectLst>
            <a:glow rad="228600">
              <a:schemeClr val="accent6">
                <a:satMod val="175000"/>
                <a:alpha val="40000"/>
              </a:schemeClr>
            </a:glow>
          </a:effectLst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/>
            <a:r>
              <a:rPr lang="cs-CZ" sz="60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Vyjmenuj aspoň 2 komunikační zařízení ?</a:t>
            </a:r>
            <a:endParaRPr lang="cs-CZ" sz="60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7" name="Šipka doprava 6">
            <a:hlinkClick r:id="rId3" action="ppaction://hlinksldjump"/>
          </p:cNvPr>
          <p:cNvSpPr/>
          <p:nvPr/>
        </p:nvSpPr>
        <p:spPr>
          <a:xfrm>
            <a:off x="8172400" y="6093296"/>
            <a:ext cx="432048" cy="288032"/>
          </a:xfrm>
          <a:prstGeom prst="rightArrow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lačítko akce: Návrat 7">
            <a:hlinkClick r:id="rId4" action="ppaction://hlinksldjump" highlightClick="1"/>
          </p:cNvPr>
          <p:cNvSpPr/>
          <p:nvPr/>
        </p:nvSpPr>
        <p:spPr>
          <a:xfrm>
            <a:off x="7236296" y="6093296"/>
            <a:ext cx="360040" cy="360000"/>
          </a:xfrm>
          <a:prstGeom prst="actionButtonReturn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9" name="MS900069737[1].wav">
            <a:hlinkClick r:id="" action="ppaction://media"/>
          </p:cNvPr>
          <p:cNvPicPr>
            <a:picLocks noRot="1" noChangeAspect="1"/>
          </p:cNvPicPr>
          <p:nvPr>
            <a:wavAudioFile r:embed="rId1" name="MS900069737[1].wav"/>
          </p:nvPr>
        </p:nvPicPr>
        <p:blipFill>
          <a:blip r:embed="rId5" cstate="print"/>
          <a:stretch>
            <a:fillRect/>
          </a:stretch>
        </p:blipFill>
        <p:spPr>
          <a:xfrm>
            <a:off x="7740352" y="6076528"/>
            <a:ext cx="304800" cy="3048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97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60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Formátování dokumentu</a:t>
            </a:r>
            <a:br>
              <a:rPr lang="cs-CZ" sz="360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</a:br>
            <a:r>
              <a:rPr lang="cs-CZ" sz="360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1000</a:t>
            </a:r>
            <a:endParaRPr lang="cs-CZ" sz="360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49796" y="2852936"/>
            <a:ext cx="8244408" cy="2123658"/>
          </a:xfrm>
          <a:prstGeom prst="rect">
            <a:avLst/>
          </a:prstGeom>
          <a:effectLst>
            <a:glow rad="228600">
              <a:schemeClr val="accent6">
                <a:satMod val="175000"/>
                <a:alpha val="40000"/>
              </a:schemeClr>
            </a:glow>
          </a:effectLst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/>
            <a:r>
              <a:rPr lang="cs-CZ" sz="6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 čemu slouží tato ikona       ?</a:t>
            </a:r>
            <a:endParaRPr lang="cs-CZ" sz="66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34818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932040" y="4077072"/>
            <a:ext cx="813585" cy="59454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Šipka doprava 7">
            <a:hlinkClick r:id="rId4" action="ppaction://hlinksldjump"/>
          </p:cNvPr>
          <p:cNvSpPr/>
          <p:nvPr/>
        </p:nvSpPr>
        <p:spPr>
          <a:xfrm>
            <a:off x="8172400" y="6093296"/>
            <a:ext cx="432048" cy="288032"/>
          </a:xfrm>
          <a:prstGeom prst="rightArrow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lačítko akce: Návrat 8">
            <a:hlinkClick r:id="rId5" action="ppaction://hlinksldjump" highlightClick="1"/>
          </p:cNvPr>
          <p:cNvSpPr/>
          <p:nvPr/>
        </p:nvSpPr>
        <p:spPr>
          <a:xfrm>
            <a:off x="7236296" y="6093296"/>
            <a:ext cx="360040" cy="360000"/>
          </a:xfrm>
          <a:prstGeom prst="actionButtonReturn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" name="MS900069737[1].wav">
            <a:hlinkClick r:id="" action="ppaction://media"/>
          </p:cNvPr>
          <p:cNvPicPr>
            <a:picLocks noRot="1" noChangeAspect="1"/>
          </p:cNvPicPr>
          <p:nvPr>
            <a:wavAudioFile r:embed="rId1" name="MS900069737[1].wav"/>
          </p:nvPr>
        </p:nvPicPr>
        <p:blipFill>
          <a:blip r:embed="rId6" cstate="print"/>
          <a:stretch>
            <a:fillRect/>
          </a:stretch>
        </p:blipFill>
        <p:spPr>
          <a:xfrm>
            <a:off x="7740352" y="6076528"/>
            <a:ext cx="304800" cy="3048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97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60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Formátování dokumentu</a:t>
            </a:r>
            <a:br>
              <a:rPr lang="cs-CZ" sz="360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</a:br>
            <a:r>
              <a:rPr lang="cs-CZ" sz="360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2000</a:t>
            </a:r>
            <a:endParaRPr lang="cs-CZ" sz="360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49796" y="2852936"/>
            <a:ext cx="8244408" cy="2123658"/>
          </a:xfrm>
          <a:prstGeom prst="rect">
            <a:avLst/>
          </a:prstGeom>
          <a:effectLst>
            <a:glow rad="228600">
              <a:schemeClr val="accent6">
                <a:satMod val="175000"/>
                <a:alpha val="40000"/>
              </a:schemeClr>
            </a:glow>
          </a:effectLst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/>
            <a:r>
              <a:rPr lang="cs-CZ" sz="6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 čemu slouží tato ikona       ?</a:t>
            </a:r>
            <a:endParaRPr lang="cs-CZ" sz="66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35842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04048" y="4005064"/>
            <a:ext cx="839143" cy="67131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Šipka doprava 7">
            <a:hlinkClick r:id="rId4" action="ppaction://hlinksldjump"/>
          </p:cNvPr>
          <p:cNvSpPr/>
          <p:nvPr/>
        </p:nvSpPr>
        <p:spPr>
          <a:xfrm>
            <a:off x="8172400" y="6093296"/>
            <a:ext cx="432048" cy="288032"/>
          </a:xfrm>
          <a:prstGeom prst="rightArrow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lačítko akce: Návrat 8">
            <a:hlinkClick r:id="rId5" action="ppaction://hlinksldjump" highlightClick="1"/>
          </p:cNvPr>
          <p:cNvSpPr/>
          <p:nvPr/>
        </p:nvSpPr>
        <p:spPr>
          <a:xfrm>
            <a:off x="7236296" y="6093296"/>
            <a:ext cx="360040" cy="360000"/>
          </a:xfrm>
          <a:prstGeom prst="actionButtonReturn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" name="MS900069737[1].wav">
            <a:hlinkClick r:id="" action="ppaction://media"/>
          </p:cNvPr>
          <p:cNvPicPr>
            <a:picLocks noRot="1" noChangeAspect="1"/>
          </p:cNvPicPr>
          <p:nvPr>
            <a:wavAudioFile r:embed="rId1" name="MS900069737[1].wav"/>
          </p:nvPr>
        </p:nvPicPr>
        <p:blipFill>
          <a:blip r:embed="rId6" cstate="print"/>
          <a:stretch>
            <a:fillRect/>
          </a:stretch>
        </p:blipFill>
        <p:spPr>
          <a:xfrm>
            <a:off x="7740352" y="6076528"/>
            <a:ext cx="304800" cy="3048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97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60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Formátování dokumentu</a:t>
            </a:r>
            <a:br>
              <a:rPr lang="cs-CZ" sz="360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</a:br>
            <a:r>
              <a:rPr lang="cs-CZ" sz="360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3000</a:t>
            </a:r>
            <a:endParaRPr lang="cs-CZ" sz="360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49796" y="2852936"/>
            <a:ext cx="8244408" cy="2123658"/>
          </a:xfrm>
          <a:prstGeom prst="rect">
            <a:avLst/>
          </a:prstGeom>
          <a:effectLst>
            <a:glow rad="228600">
              <a:schemeClr val="accent6">
                <a:satMod val="175000"/>
                <a:alpha val="40000"/>
              </a:schemeClr>
            </a:glow>
          </a:effectLst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/>
            <a:r>
              <a:rPr lang="cs-CZ" sz="6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 čemu slouží tyto ikony               ?</a:t>
            </a:r>
            <a:endParaRPr lang="cs-CZ" sz="66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3686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355976" y="4149080"/>
            <a:ext cx="2042325" cy="6040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Šipka doprava 7">
            <a:hlinkClick r:id="rId4" action="ppaction://hlinksldjump"/>
          </p:cNvPr>
          <p:cNvSpPr/>
          <p:nvPr/>
        </p:nvSpPr>
        <p:spPr>
          <a:xfrm>
            <a:off x="8172400" y="6093296"/>
            <a:ext cx="432048" cy="288032"/>
          </a:xfrm>
          <a:prstGeom prst="rightArrow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lačítko akce: Návrat 8">
            <a:hlinkClick r:id="rId5" action="ppaction://hlinksldjump" highlightClick="1"/>
          </p:cNvPr>
          <p:cNvSpPr/>
          <p:nvPr/>
        </p:nvSpPr>
        <p:spPr>
          <a:xfrm>
            <a:off x="7236296" y="6093296"/>
            <a:ext cx="360040" cy="360000"/>
          </a:xfrm>
          <a:prstGeom prst="actionButtonReturn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" name="MS900069737[1].wav">
            <a:hlinkClick r:id="" action="ppaction://media"/>
          </p:cNvPr>
          <p:cNvPicPr>
            <a:picLocks noRot="1" noChangeAspect="1"/>
          </p:cNvPicPr>
          <p:nvPr>
            <a:wavAudioFile r:embed="rId1" name="MS900069737[1].wav"/>
          </p:nvPr>
        </p:nvPicPr>
        <p:blipFill>
          <a:blip r:embed="rId6" cstate="print"/>
          <a:stretch>
            <a:fillRect/>
          </a:stretch>
        </p:blipFill>
        <p:spPr>
          <a:xfrm>
            <a:off x="7740352" y="6076528"/>
            <a:ext cx="304800" cy="3048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97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60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Formátování dokumentu</a:t>
            </a:r>
            <a:br>
              <a:rPr lang="cs-CZ" sz="360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</a:br>
            <a:r>
              <a:rPr lang="cs-CZ" sz="360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4000</a:t>
            </a:r>
            <a:endParaRPr lang="cs-CZ" sz="360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49796" y="2852936"/>
            <a:ext cx="8244408" cy="2123658"/>
          </a:xfrm>
          <a:prstGeom prst="rect">
            <a:avLst/>
          </a:prstGeom>
          <a:effectLst>
            <a:glow rad="228600">
              <a:schemeClr val="accent6">
                <a:satMod val="175000"/>
                <a:alpha val="40000"/>
              </a:schemeClr>
            </a:glow>
          </a:effectLst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/>
            <a:r>
              <a:rPr lang="cs-CZ" sz="6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 čemu slouží tyto ikony               ?</a:t>
            </a:r>
            <a:endParaRPr lang="cs-CZ" sz="66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37890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427984" y="4005064"/>
            <a:ext cx="1887814" cy="59930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Šipka doprava 7">
            <a:hlinkClick r:id="rId4" action="ppaction://hlinksldjump"/>
          </p:cNvPr>
          <p:cNvSpPr/>
          <p:nvPr/>
        </p:nvSpPr>
        <p:spPr>
          <a:xfrm>
            <a:off x="8172400" y="6093296"/>
            <a:ext cx="432048" cy="288032"/>
          </a:xfrm>
          <a:prstGeom prst="rightArrow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lačítko akce: Návrat 8">
            <a:hlinkClick r:id="rId5" action="ppaction://hlinksldjump" highlightClick="1"/>
          </p:cNvPr>
          <p:cNvSpPr/>
          <p:nvPr/>
        </p:nvSpPr>
        <p:spPr>
          <a:xfrm>
            <a:off x="7236296" y="6093296"/>
            <a:ext cx="360040" cy="360000"/>
          </a:xfrm>
          <a:prstGeom prst="actionButtonReturn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" name="MS900069737[1].wav">
            <a:hlinkClick r:id="" action="ppaction://media"/>
          </p:cNvPr>
          <p:cNvPicPr>
            <a:picLocks noRot="1" noChangeAspect="1"/>
          </p:cNvPicPr>
          <p:nvPr>
            <a:wavAudioFile r:embed="rId1" name="MS900069737[1].wav"/>
          </p:nvPr>
        </p:nvPicPr>
        <p:blipFill>
          <a:blip r:embed="rId6" cstate="print"/>
          <a:stretch>
            <a:fillRect/>
          </a:stretch>
        </p:blipFill>
        <p:spPr>
          <a:xfrm>
            <a:off x="7740352" y="6076528"/>
            <a:ext cx="304800" cy="3048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97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8914" name="Picture 2" descr="C:\Users\Iva\AppData\Local\Microsoft\Windows\Temporary Internet Files\Content.IE5\O62F3FRE\MM900285246[1].gif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27847" y="1641830"/>
            <a:ext cx="3576601" cy="4019418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827584" y="2917393"/>
            <a:ext cx="3888432" cy="1015663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r>
              <a:rPr lang="cs-CZ" sz="60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SPRÁVNĚ</a:t>
            </a:r>
            <a:endParaRPr lang="cs-CZ" sz="60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pic>
        <p:nvPicPr>
          <p:cNvPr id="38916" name="Picture 4" descr="C:\Users\Iva\AppData\Local\Microsoft\Windows\Temporary Internet Files\Content.IE5\F93JTRF2\MC900215606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115616" y="908720"/>
            <a:ext cx="3020840" cy="1699034"/>
          </a:xfrm>
          <a:prstGeom prst="rect">
            <a:avLst/>
          </a:prstGeom>
          <a:noFill/>
        </p:spPr>
      </p:pic>
      <p:pic>
        <p:nvPicPr>
          <p:cNvPr id="6" name="Picture 4" descr="C:\Users\Iva\AppData\Local\Microsoft\Windows\Temporary Internet Files\Content.IE5\F93JTRF2\MC900215606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flipH="1">
            <a:off x="1119112" y="4322254"/>
            <a:ext cx="3020840" cy="1699034"/>
          </a:xfrm>
          <a:prstGeom prst="rect">
            <a:avLst/>
          </a:prstGeom>
          <a:noFill/>
        </p:spPr>
      </p:pic>
      <p:sp>
        <p:nvSpPr>
          <p:cNvPr id="7" name="Tlačítko akce: Návrat 6">
            <a:hlinkClick r:id="rId5" action="ppaction://hlinksldjump" highlightClick="1"/>
          </p:cNvPr>
          <p:cNvSpPr/>
          <p:nvPr/>
        </p:nvSpPr>
        <p:spPr>
          <a:xfrm>
            <a:off x="8100392" y="6165304"/>
            <a:ext cx="432048" cy="432048"/>
          </a:xfrm>
          <a:prstGeom prst="actionButtonReturn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8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6" cstate="print"/>
          <a:stretch>
            <a:fillRect/>
          </a:stretch>
        </p:blipFill>
        <p:spPr>
          <a:xfrm>
            <a:off x="7740352" y="6237312"/>
            <a:ext cx="180000" cy="180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5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showWhenStopped="0"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Deluxe">
  <a:themeElements>
    <a:clrScheme name="Deluxe">
      <a:dk1>
        <a:sysClr val="windowText" lastClr="000000"/>
      </a:dk1>
      <a:lt1>
        <a:sysClr val="window" lastClr="FFFFFF"/>
      </a:lt1>
      <a:dk2>
        <a:srgbClr val="30356E"/>
      </a:dk2>
      <a:lt2>
        <a:srgbClr val="FFF9E5"/>
      </a:lt2>
      <a:accent1>
        <a:srgbClr val="CC4757"/>
      </a:accent1>
      <a:accent2>
        <a:srgbClr val="FF6F61"/>
      </a:accent2>
      <a:accent3>
        <a:srgbClr val="FF953E"/>
      </a:accent3>
      <a:accent4>
        <a:srgbClr val="F8BD52"/>
      </a:accent4>
      <a:accent5>
        <a:srgbClr val="46A6BD"/>
      </a:accent5>
      <a:accent6>
        <a:srgbClr val="5488BC"/>
      </a:accent6>
      <a:hlink>
        <a:srgbClr val="FA7D7A"/>
      </a:hlink>
      <a:folHlink>
        <a:srgbClr val="FFCF3E"/>
      </a:folHlink>
    </a:clrScheme>
    <a:fontScheme name="Deluxe">
      <a:majorFont>
        <a:latin typeface="Corbel"/>
        <a:ea typeface=""/>
        <a:cs typeface=""/>
        <a:font script="Jpan" typeface="HGｺﾞｼｯｸM"/>
        <a:font script="Hang" typeface="HY엽서L"/>
        <a:font script="Hans" typeface="华文新魏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新魏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Deluxe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280000"/>
              </a:schemeClr>
            </a:gs>
            <a:gs pos="14000">
              <a:schemeClr val="phClr">
                <a:tint val="37000"/>
                <a:satMod val="250000"/>
              </a:schemeClr>
            </a:gs>
            <a:gs pos="45000">
              <a:schemeClr val="phClr">
                <a:tint val="53000"/>
                <a:satMod val="220000"/>
              </a:schemeClr>
            </a:gs>
            <a:gs pos="65000">
              <a:schemeClr val="phClr">
                <a:tint val="53000"/>
                <a:satMod val="220000"/>
              </a:schemeClr>
            </a:gs>
            <a:gs pos="86000">
              <a:schemeClr val="phClr">
                <a:tint val="42000"/>
                <a:satMod val="240000"/>
              </a:schemeClr>
            </a:gs>
            <a:gs pos="100000">
              <a:schemeClr val="phClr">
                <a:tint val="20000"/>
                <a:satMod val="23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75000"/>
                <a:satMod val="160000"/>
              </a:schemeClr>
            </a:gs>
            <a:gs pos="60000">
              <a:schemeClr val="phClr">
                <a:satMod val="150000"/>
              </a:schemeClr>
            </a:gs>
            <a:gs pos="100000">
              <a:schemeClr val="phClr">
                <a:tint val="75000"/>
                <a:satMod val="200000"/>
              </a:schemeClr>
            </a:gs>
          </a:gsLst>
          <a:lin ang="16200000" scaled="1"/>
        </a:gradFill>
      </a:fillStyleLst>
      <a:lnStyleLst>
        <a:ln w="9525" cap="flat" cmpd="sng" algn="ctr">
          <a:solidFill>
            <a:schemeClr val="phClr">
              <a:satMod val="14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52400"/>
            <a:contourClr>
              <a:schemeClr val="phClr"/>
            </a:contourClr>
          </a:sp3d>
        </a:effectStyle>
        <a:effectStyle>
          <a:effectLst>
            <a:reflection blurRad="12700" stA="26000" endPos="28000" dist="38100" dir="5400000" sy="-100000"/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90500" h="1016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3000"/>
                <a:satMod val="1550000"/>
              </a:schemeClr>
            </a:gs>
            <a:gs pos="1000">
              <a:schemeClr val="phClr">
                <a:tint val="48000"/>
                <a:satMod val="1550000"/>
              </a:schemeClr>
            </a:gs>
            <a:gs pos="90000">
              <a:schemeClr val="phClr">
                <a:shade val="18000"/>
                <a:satMod val="275000"/>
              </a:schemeClr>
            </a:gs>
          </a:gsLst>
          <a:path path="circle">
            <a:fillToRect r="210000" b="300000"/>
          </a:path>
        </a:gradFill>
        <a:gradFill rotWithShape="1">
          <a:gsLst>
            <a:gs pos="5000">
              <a:schemeClr val="phClr">
                <a:tint val="38000"/>
                <a:satMod val="1800000"/>
              </a:schemeClr>
            </a:gs>
            <a:gs pos="5000">
              <a:schemeClr val="phClr">
                <a:tint val="40000"/>
                <a:satMod val="1800000"/>
              </a:schemeClr>
            </a:gs>
            <a:gs pos="90000">
              <a:schemeClr val="phClr">
                <a:shade val="18000"/>
                <a:satMod val="275000"/>
              </a:schemeClr>
            </a:gs>
          </a:gsLst>
          <a:path path="circle">
            <a:fillToRect l="20000" t="30000" r="135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Vlastní návrh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TC010205601[[fn=Luxusní motiv]]</Template>
  <TotalTime>114</TotalTime>
  <Words>218</Words>
  <Application>Microsoft Office PowerPoint</Application>
  <PresentationFormat>Předvádění na obrazovce (4:3)</PresentationFormat>
  <Paragraphs>64</Paragraphs>
  <Slides>20</Slides>
  <Notes>0</Notes>
  <HiddenSlides>0</HiddenSlides>
  <MMClips>17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20</vt:i4>
      </vt:variant>
    </vt:vector>
  </HeadingPairs>
  <TitlesOfParts>
    <vt:vector size="22" baseType="lpstr">
      <vt:lpstr>Deluxe</vt:lpstr>
      <vt:lpstr>Vlastní návrh</vt:lpstr>
      <vt:lpstr>rISKUJ aneb co už umíš</vt:lpstr>
      <vt:lpstr>Anotace</vt:lpstr>
      <vt:lpstr>Prezentace aplikace PowerPoint</vt:lpstr>
      <vt:lpstr>Klávesnice 1000</vt:lpstr>
      <vt:lpstr>Klávesnice 2000</vt:lpstr>
      <vt:lpstr>Klávesnice 3000</vt:lpstr>
      <vt:lpstr>Klávesnice 4000</vt:lpstr>
      <vt:lpstr>Program Malování 1000</vt:lpstr>
      <vt:lpstr>Program Malování 2000</vt:lpstr>
      <vt:lpstr>Program Malování 3000</vt:lpstr>
      <vt:lpstr>Program Malování 4000</vt:lpstr>
      <vt:lpstr>Vybavení počítače 1000</vt:lpstr>
      <vt:lpstr>Vybavení počítače 2000</vt:lpstr>
      <vt:lpstr>Vybavení počítače 3000</vt:lpstr>
      <vt:lpstr>Vybavení počítače 4000</vt:lpstr>
      <vt:lpstr>Formátování dokumentu 1000</vt:lpstr>
      <vt:lpstr>Formátování dokumentu 2000</vt:lpstr>
      <vt:lpstr>Formátování dokumentu 3000</vt:lpstr>
      <vt:lpstr>Formátování dokumentu 4000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DUMu</dc:title>
  <dc:creator>Iva</dc:creator>
  <cp:lastModifiedBy>jitka</cp:lastModifiedBy>
  <cp:revision>22</cp:revision>
  <dcterms:created xsi:type="dcterms:W3CDTF">2011-04-12T15:51:18Z</dcterms:created>
  <dcterms:modified xsi:type="dcterms:W3CDTF">2014-02-16T12:11:52Z</dcterms:modified>
</cp:coreProperties>
</file>