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6"/>
  </p:notesMasterIdLst>
  <p:sldIdLst>
    <p:sldId id="259" r:id="rId2"/>
    <p:sldId id="270" r:id="rId3"/>
    <p:sldId id="257" r:id="rId4"/>
    <p:sldId id="258" r:id="rId5"/>
    <p:sldId id="260" r:id="rId6"/>
    <p:sldId id="261" r:id="rId7"/>
    <p:sldId id="262" r:id="rId8"/>
    <p:sldId id="263" r:id="rId9"/>
    <p:sldId id="265" r:id="rId10"/>
    <p:sldId id="264" r:id="rId11"/>
    <p:sldId id="266" r:id="rId12"/>
    <p:sldId id="267" r:id="rId13"/>
    <p:sldId id="268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979" y="139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8694DF-1E9B-4C6E-98F9-B541FE156F99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2351D3-763E-43F6-8971-B24A277AE99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22056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Google ustavičně prohledává celý</a:t>
            </a:r>
            <a:r>
              <a:rPr lang="cs-CZ" baseline="0" dirty="0" smtClean="0"/>
              <a:t> Internet. Zobrazí všechny stránky, na něž při prohledávání Internetu narazil a obsahují hledané slovo. Teď už stačí vybrat si mezi nabízenými odkazy.</a:t>
            </a:r>
          </a:p>
          <a:p>
            <a:r>
              <a:rPr lang="cs-CZ" baseline="0" dirty="0" smtClean="0"/>
              <a:t>Google umí velmi lehce vyhledávat obrázky. Stačí klepnout na odkaz OBRÁZKY.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15C9E6-A01C-43C1-BA96-6E5CF7AD2DEC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98170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Rozdělení žáků do skupin. Žáci vyhledávají informace</a:t>
            </a:r>
            <a:r>
              <a:rPr lang="cs-CZ" baseline="0" dirty="0" smtClean="0"/>
              <a:t> o objevitelích a vynálezcích období novověku.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2351D3-763E-43F6-8971-B24A277AE990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s://www.google.it/search?q=galileo+galilei&amp;source=lnms&amp;tbm=isch&amp;sa=X&amp;ei=L1MGU9GvNMXn4gSQxIBI&amp;ved=0CAcQ_AUoAQ&amp;biw=1366&amp;bih=635#facrc=_&amp;imgdii=_&amp;imgrc=9yiCspx-tWddgM%253A%3BGdS8wDwyLpm2vM%3Bhttp%253A%252F%252Fupload.wikimedia.org%252Fwikipedia%252Fcommons%252Fthumb%252Fc%252Fcc%252FGalileo.arp.300pix.jpg%252F200px-Galileo.arp.300pix.jpg%3Bhttp%253A%252F%252Fit.wikipedia.org%252Fwiki%252FGalileo_Galilei%3B200%3B245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2351D3-763E-43F6-8971-B24A277AE990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31822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5F3F9C16-6722-4E33-B551-A250E2FFC2F9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85C94BA1-AFC2-49FF-9708-CE50386735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F9C16-6722-4E33-B551-A250E2FFC2F9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C94BA1-AFC2-49FF-9708-CE50386735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F9C16-6722-4E33-B551-A250E2FFC2F9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C94BA1-AFC2-49FF-9708-CE50386735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F9C16-6722-4E33-B551-A250E2FFC2F9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C94BA1-AFC2-49FF-9708-CE50386735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F3F9C16-6722-4E33-B551-A250E2FFC2F9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5C94BA1-AFC2-49FF-9708-CE50386735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5F3F9C16-6722-4E33-B551-A250E2FFC2F9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85C94BA1-AFC2-49FF-9708-CE50386735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F9C16-6722-4E33-B551-A250E2FFC2F9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C94BA1-AFC2-49FF-9708-CE50386735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F9C16-6722-4E33-B551-A250E2FFC2F9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C94BA1-AFC2-49FF-9708-CE50386735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F9C16-6722-4E33-B551-A250E2FFC2F9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C94BA1-AFC2-49FF-9708-CE50386735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F9C16-6722-4E33-B551-A250E2FFC2F9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C94BA1-AFC2-49FF-9708-CE50386735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F9C16-6722-4E33-B551-A250E2FFC2F9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C94BA1-AFC2-49FF-9708-CE50386735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5F3F9C16-6722-4E33-B551-A250E2FFC2F9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85C94BA1-AFC2-49FF-9708-CE50386735B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m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362272" y="158775"/>
            <a:ext cx="8458200" cy="1470025"/>
          </a:xfrm>
        </p:spPr>
        <p:txBody>
          <a:bodyPr>
            <a:normAutofit fontScale="90000"/>
            <a:scene3d>
              <a:camera prst="orthographicFront"/>
              <a:lightRig rig="threePt" dir="t"/>
            </a:scene3d>
            <a:sp3d extrusionH="57150">
              <a:bevelT w="38100" h="38100" prst="angle"/>
            </a:sp3d>
          </a:bodyPr>
          <a:lstStyle/>
          <a:p>
            <a:pPr algn="ctr"/>
            <a:r>
              <a:rPr lang="cs-CZ" sz="6000" b="1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GOOGLE A POWER POINT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948" y="1654299"/>
            <a:ext cx="8064500" cy="1990725"/>
          </a:xfrm>
        </p:spPr>
        <p:txBody>
          <a:bodyPr rtlCol="0" anchor="b">
            <a:normAutofit/>
          </a:bodyPr>
          <a:lstStyle/>
          <a:p>
            <a:pPr>
              <a:defRPr/>
            </a:pPr>
            <a:r>
              <a:rPr lang="cs-CZ" sz="1400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Základní škola a mateřská škola Nesovice, příspěvková organizace; CZ.1.07/1.4.00/21.1167</a:t>
            </a:r>
            <a:endParaRPr lang="cs-CZ" sz="1400" dirty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Inovace a zkvalitnění výuky prostřednictvím ICT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VY_32_INOVACE_14_</a:t>
            </a:r>
            <a:r>
              <a:rPr lang="cs-CZ" sz="1400" dirty="0" err="1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Google</a:t>
            </a:r>
            <a:r>
              <a:rPr lang="cs-CZ" sz="1400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 a </a:t>
            </a:r>
            <a:r>
              <a:rPr lang="cs-CZ" sz="1400" dirty="0" err="1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Power</a:t>
            </a:r>
            <a:r>
              <a:rPr lang="cs-CZ" sz="1400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 Point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Žáci se učí vyhledávat informace pomocí vyhledavače </a:t>
            </a:r>
            <a:r>
              <a:rPr lang="cs-CZ" sz="1400" dirty="0" err="1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Google</a:t>
            </a:r>
            <a:r>
              <a:rPr lang="cs-CZ" sz="1400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, seznamují se s programem </a:t>
            </a:r>
            <a:r>
              <a:rPr lang="cs-CZ" sz="1400" dirty="0" err="1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Power</a:t>
            </a:r>
            <a:r>
              <a:rPr lang="cs-CZ" sz="1400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 Point.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Mgr. Iva Hanáková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3943355"/>
            <a:ext cx="4672226" cy="1141829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Žáci se učí vyhledávat informace pomocí vyhledavače </a:t>
            </a:r>
            <a:r>
              <a:rPr lang="cs-CZ" dirty="0" err="1" smtClean="0">
                <a:latin typeface="Calibri" pitchFamily="34" charset="0"/>
                <a:cs typeface="Calibri" pitchFamily="34" charset="0"/>
              </a:rPr>
              <a:t>Google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, seznamují se s programem </a:t>
            </a:r>
            <a:r>
              <a:rPr lang="cs-CZ" dirty="0" err="1" smtClean="0">
                <a:latin typeface="Calibri" pitchFamily="34" charset="0"/>
                <a:cs typeface="Calibri" pitchFamily="34" charset="0"/>
              </a:rPr>
              <a:t>Power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 Point.</a:t>
            </a:r>
          </a:p>
          <a:p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Předmět: Informatika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Ročník: 4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.</a:t>
            </a:r>
          </a:p>
          <a:p>
            <a:r>
              <a:rPr lang="cs-CZ" dirty="0">
                <a:latin typeface="Calibri" pitchFamily="34" charset="0"/>
                <a:cs typeface="Calibri" pitchFamily="34" charset="0"/>
              </a:rPr>
              <a:t>Zdroje: Obrázky jsou vytvořeny autorem </a:t>
            </a:r>
            <a:r>
              <a:rPr lang="cs-CZ" dirty="0" err="1">
                <a:latin typeface="Calibri" pitchFamily="34" charset="0"/>
                <a:cs typeface="Calibri" pitchFamily="34" charset="0"/>
              </a:rPr>
              <a:t>DUMu</a:t>
            </a:r>
            <a:r>
              <a:rPr lang="cs-CZ" dirty="0">
                <a:latin typeface="Calibri" pitchFamily="34" charset="0"/>
                <a:cs typeface="Calibri" pitchFamily="34" charset="0"/>
              </a:rPr>
              <a:t> z programu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MS PowerPoint.</a:t>
            </a:r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92696"/>
            <a:ext cx="8229600" cy="1066800"/>
          </a:xfrm>
        </p:spPr>
        <p:txBody>
          <a:bodyPr/>
          <a:lstStyle/>
          <a:p>
            <a:r>
              <a:rPr lang="cs-CZ" dirty="0"/>
              <a:t>G</a:t>
            </a:r>
            <a:r>
              <a:rPr lang="cs-CZ" dirty="0" smtClean="0"/>
              <a:t>oogle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729712"/>
          </a:xfrm>
        </p:spPr>
        <p:txBody>
          <a:bodyPr/>
          <a:lstStyle/>
          <a:p>
            <a:r>
              <a:rPr lang="cs-CZ" sz="2800" dirty="0" smtClean="0"/>
              <a:t>Otevři si stránku </a:t>
            </a:r>
            <a:r>
              <a:rPr lang="cs-CZ" sz="2800" dirty="0" smtClean="0">
                <a:hlinkClick r:id="rId3"/>
              </a:rPr>
              <a:t>www.google.com</a:t>
            </a:r>
            <a:endParaRPr lang="cs-CZ" sz="2800" dirty="0" smtClean="0"/>
          </a:p>
          <a:p>
            <a:pPr lvl="1"/>
            <a:r>
              <a:rPr lang="cs-CZ" sz="2400" i="1" dirty="0" smtClean="0">
                <a:solidFill>
                  <a:schemeClr val="tx1"/>
                </a:solidFill>
              </a:rPr>
              <a:t>Zobrazí se ti jednoduchý formulář</a:t>
            </a:r>
          </a:p>
          <a:p>
            <a:pPr lvl="1"/>
            <a:r>
              <a:rPr lang="cs-CZ" sz="2400" i="1" dirty="0" smtClean="0">
                <a:solidFill>
                  <a:schemeClr val="tx1"/>
                </a:solidFill>
              </a:rPr>
              <a:t>Do něj napiš slovo, které chceš vyhledat.</a:t>
            </a:r>
          </a:p>
          <a:p>
            <a:pPr marL="457200" lvl="1" indent="0">
              <a:buNone/>
            </a:pPr>
            <a:endParaRPr lang="cs-CZ" sz="2000" i="1" dirty="0"/>
          </a:p>
          <a:p>
            <a:r>
              <a:rPr lang="cs-CZ" sz="2800" dirty="0" smtClean="0"/>
              <a:t>Pomocí Google vyhledej obrázky.</a:t>
            </a:r>
          </a:p>
          <a:p>
            <a:pPr lvl="1"/>
            <a:r>
              <a:rPr lang="cs-CZ" sz="2400" dirty="0" smtClean="0">
                <a:solidFill>
                  <a:schemeClr val="tx1"/>
                </a:solidFill>
              </a:rPr>
              <a:t>Klepni na odkaz </a:t>
            </a:r>
            <a:r>
              <a:rPr lang="cs-CZ" sz="2400" b="1" dirty="0" smtClean="0">
                <a:solidFill>
                  <a:schemeClr val="tx1"/>
                </a:solidFill>
              </a:rPr>
              <a:t>obrázky</a:t>
            </a:r>
            <a:r>
              <a:rPr lang="cs-CZ" sz="2400" dirty="0" smtClean="0">
                <a:solidFill>
                  <a:schemeClr val="tx1"/>
                </a:solidFill>
              </a:rPr>
              <a:t>, napiš hledaný název a počítač ti zobrazí vyhledané obrázky.</a:t>
            </a:r>
          </a:p>
          <a:p>
            <a:pPr marL="0" indent="0">
              <a:buNone/>
            </a:pPr>
            <a:endParaRPr lang="cs-CZ" sz="2400" i="1" dirty="0"/>
          </a:p>
        </p:txBody>
      </p:sp>
    </p:spTree>
    <p:extLst>
      <p:ext uri="{BB962C8B-B14F-4D97-AF65-F5344CB8AC3E}">
        <p14:creationId xmlns:p14="http://schemas.microsoft.com/office/powerpoint/2010/main" val="1779101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92696"/>
            <a:ext cx="8229600" cy="1066800"/>
          </a:xfrm>
        </p:spPr>
        <p:txBody>
          <a:bodyPr/>
          <a:lstStyle/>
          <a:p>
            <a:r>
              <a:rPr lang="cs-CZ" dirty="0" smtClean="0"/>
              <a:t>Vyhledáváme…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657704"/>
          </a:xfrm>
        </p:spPr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Vyhledejte informace o těchto lidech:</a:t>
            </a:r>
          </a:p>
          <a:p>
            <a:pPr lvl="1"/>
            <a:r>
              <a:rPr lang="cs-CZ" sz="2400" i="1" dirty="0" smtClean="0">
                <a:solidFill>
                  <a:schemeClr val="tx1"/>
                </a:solidFill>
              </a:rPr>
              <a:t>1. skupina – Kryštof Kolumbus</a:t>
            </a:r>
          </a:p>
          <a:p>
            <a:pPr lvl="1"/>
            <a:r>
              <a:rPr lang="cs-CZ" sz="2400" i="1" dirty="0" smtClean="0">
                <a:solidFill>
                  <a:schemeClr val="tx1"/>
                </a:solidFill>
              </a:rPr>
              <a:t>2. skupina – Mikuláš </a:t>
            </a:r>
            <a:r>
              <a:rPr lang="cs-CZ" sz="2400" i="1" dirty="0" err="1" smtClean="0">
                <a:solidFill>
                  <a:schemeClr val="tx1"/>
                </a:solidFill>
              </a:rPr>
              <a:t>Koperník</a:t>
            </a:r>
            <a:endParaRPr lang="cs-CZ" sz="2400" i="1" dirty="0" smtClean="0">
              <a:solidFill>
                <a:schemeClr val="tx1"/>
              </a:solidFill>
            </a:endParaRPr>
          </a:p>
          <a:p>
            <a:pPr lvl="1"/>
            <a:r>
              <a:rPr lang="cs-CZ" sz="2400" i="1" dirty="0" smtClean="0">
                <a:solidFill>
                  <a:schemeClr val="tx1"/>
                </a:solidFill>
              </a:rPr>
              <a:t>3. skupina – </a:t>
            </a:r>
            <a:r>
              <a:rPr lang="cs-CZ" sz="2400" i="1" dirty="0" err="1" smtClean="0">
                <a:solidFill>
                  <a:schemeClr val="tx1"/>
                </a:solidFill>
              </a:rPr>
              <a:t>Tycho</a:t>
            </a:r>
            <a:r>
              <a:rPr lang="cs-CZ" sz="2400" i="1" dirty="0" smtClean="0">
                <a:solidFill>
                  <a:schemeClr val="tx1"/>
                </a:solidFill>
              </a:rPr>
              <a:t> </a:t>
            </a:r>
            <a:r>
              <a:rPr lang="cs-CZ" sz="2400" i="1" dirty="0" err="1" smtClean="0">
                <a:solidFill>
                  <a:schemeClr val="tx1"/>
                </a:solidFill>
              </a:rPr>
              <a:t>Brahe</a:t>
            </a:r>
            <a:endParaRPr lang="cs-CZ" sz="2400" i="1" dirty="0" smtClean="0">
              <a:solidFill>
                <a:schemeClr val="tx1"/>
              </a:solidFill>
            </a:endParaRPr>
          </a:p>
          <a:p>
            <a:pPr lvl="1"/>
            <a:r>
              <a:rPr lang="cs-CZ" sz="2400" i="1" dirty="0" smtClean="0">
                <a:solidFill>
                  <a:schemeClr val="tx1"/>
                </a:solidFill>
              </a:rPr>
              <a:t>4. skupina – </a:t>
            </a:r>
            <a:r>
              <a:rPr lang="cs-CZ" sz="2400" i="1" dirty="0" err="1" smtClean="0">
                <a:solidFill>
                  <a:schemeClr val="tx1"/>
                </a:solidFill>
              </a:rPr>
              <a:t>Isaac</a:t>
            </a:r>
            <a:r>
              <a:rPr lang="cs-CZ" sz="2400" i="1" dirty="0" smtClean="0">
                <a:solidFill>
                  <a:schemeClr val="tx1"/>
                </a:solidFill>
              </a:rPr>
              <a:t> Newton</a:t>
            </a:r>
          </a:p>
          <a:p>
            <a:pPr lvl="1"/>
            <a:r>
              <a:rPr lang="cs-CZ" sz="2400" i="1" dirty="0" smtClean="0">
                <a:solidFill>
                  <a:schemeClr val="tx1"/>
                </a:solidFill>
              </a:rPr>
              <a:t>5. skupina – </a:t>
            </a:r>
            <a:r>
              <a:rPr lang="cs-CZ" sz="2400" i="1" dirty="0" err="1" smtClean="0">
                <a:solidFill>
                  <a:schemeClr val="tx1"/>
                </a:solidFill>
              </a:rPr>
              <a:t>Amerigo</a:t>
            </a:r>
            <a:r>
              <a:rPr lang="cs-CZ" sz="2400" i="1" dirty="0" smtClean="0">
                <a:solidFill>
                  <a:schemeClr val="tx1"/>
                </a:solidFill>
              </a:rPr>
              <a:t> </a:t>
            </a:r>
            <a:r>
              <a:rPr lang="cs-CZ" sz="2400" i="1" dirty="0" err="1" smtClean="0">
                <a:solidFill>
                  <a:schemeClr val="tx1"/>
                </a:solidFill>
              </a:rPr>
              <a:t>Vespuci</a:t>
            </a:r>
            <a:endParaRPr lang="cs-CZ" sz="2400" i="1" dirty="0" smtClean="0">
              <a:solidFill>
                <a:schemeClr val="tx1"/>
              </a:solidFill>
            </a:endParaRPr>
          </a:p>
          <a:p>
            <a:pPr lvl="1"/>
            <a:r>
              <a:rPr lang="cs-CZ" sz="2400" i="1" dirty="0" smtClean="0">
                <a:solidFill>
                  <a:schemeClr val="tx1"/>
                </a:solidFill>
              </a:rPr>
              <a:t>6. skupina – Johanes </a:t>
            </a:r>
            <a:r>
              <a:rPr lang="cs-CZ" sz="2400" i="1" dirty="0" err="1" smtClean="0">
                <a:solidFill>
                  <a:schemeClr val="tx1"/>
                </a:solidFill>
              </a:rPr>
              <a:t>Kepler</a:t>
            </a:r>
            <a:endParaRPr lang="cs-CZ" sz="2400" i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95785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7" presetClass="entr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5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00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"/>
                            </p:stCondLst>
                            <p:childTnLst>
                              <p:par>
                                <p:cTn id="3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3000"/>
                            </p:stCondLst>
                            <p:childTnLst>
                              <p:par>
                                <p:cTn id="4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3500"/>
                            </p:stCondLst>
                            <p:childTnLst>
                              <p:par>
                                <p:cTn id="4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4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Pracujeme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24078" indent="-514350">
              <a:buFont typeface="+mj-lt"/>
              <a:buAutoNum type="arabicPeriod"/>
            </a:pPr>
            <a:r>
              <a:rPr lang="cs-CZ" dirty="0" smtClean="0"/>
              <a:t>Pomocí </a:t>
            </a:r>
            <a:r>
              <a:rPr lang="cs-CZ" dirty="0" err="1" smtClean="0"/>
              <a:t>Google</a:t>
            </a:r>
            <a:r>
              <a:rPr lang="cs-CZ" dirty="0" smtClean="0"/>
              <a:t> vyhledejte obrázek vašeho objevitele či vynálezce.</a:t>
            </a:r>
          </a:p>
          <a:p>
            <a:pPr marL="624078" indent="-514350">
              <a:buFont typeface="+mj-lt"/>
              <a:buAutoNum type="arabicPeriod"/>
            </a:pPr>
            <a:endParaRPr lang="cs-CZ" dirty="0" smtClean="0"/>
          </a:p>
          <a:p>
            <a:pPr marL="624078" indent="-514350">
              <a:buFont typeface="+mj-lt"/>
              <a:buAutoNum type="arabicPeriod"/>
            </a:pPr>
            <a:endParaRPr lang="cs-CZ" dirty="0" smtClean="0"/>
          </a:p>
          <a:p>
            <a:pPr marL="624078" indent="-514350">
              <a:buFont typeface="+mj-lt"/>
              <a:buAutoNum type="arabicPeriod"/>
            </a:pPr>
            <a:endParaRPr lang="cs-CZ" dirty="0" smtClean="0"/>
          </a:p>
          <a:p>
            <a:pPr marL="624078" indent="-514350">
              <a:buFont typeface="+mj-lt"/>
              <a:buAutoNum type="arabicPeriod"/>
            </a:pPr>
            <a:r>
              <a:rPr lang="cs-CZ" dirty="0" smtClean="0"/>
              <a:t>Otevři si program </a:t>
            </a:r>
            <a:r>
              <a:rPr lang="cs-CZ" dirty="0" err="1" smtClean="0"/>
              <a:t>Power</a:t>
            </a:r>
            <a:r>
              <a:rPr lang="cs-CZ" dirty="0" smtClean="0"/>
              <a:t> Point.</a:t>
            </a:r>
          </a:p>
          <a:p>
            <a:pPr marL="916686" lvl="1" indent="-514350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V nadpisu uveďte jméno vaší osobnosti.</a:t>
            </a:r>
          </a:p>
          <a:p>
            <a:pPr marL="916686" lvl="1" indent="-514350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V podnadpisu napište vaše jména.</a:t>
            </a:r>
          </a:p>
        </p:txBody>
      </p:sp>
      <p:sp>
        <p:nvSpPr>
          <p:cNvPr id="4" name="Zaoblený obdélník 3"/>
          <p:cNvSpPr/>
          <p:nvPr/>
        </p:nvSpPr>
        <p:spPr>
          <a:xfrm>
            <a:off x="647564" y="3284984"/>
            <a:ext cx="7848872" cy="1224136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Klepněte na odkaz obrázky,  napište hledaný název a počítač  vám zobrazí vyhledané obrázky.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Galileo Galilei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Iva Hanáková</a:t>
            </a:r>
            <a:endParaRPr lang="cs-CZ" dirty="0"/>
          </a:p>
        </p:txBody>
      </p:sp>
    </p:spTree>
  </p:cSld>
  <p:clrMapOvr>
    <a:masterClrMapping/>
  </p:clrMapOvr>
  <p:transition>
    <p:cover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Pracujeme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Vložte si „nový snímek“</a:t>
            </a:r>
          </a:p>
          <a:p>
            <a:endParaRPr lang="cs-CZ" dirty="0" smtClean="0"/>
          </a:p>
          <a:p>
            <a:r>
              <a:rPr lang="cs-CZ" dirty="0" smtClean="0"/>
              <a:t>V nadpisu uveďte jméno vaší osobnosti.</a:t>
            </a:r>
          </a:p>
          <a:p>
            <a:r>
              <a:rPr lang="cs-CZ" dirty="0" smtClean="0"/>
              <a:t>Z internetu zkopírujte obrázek a vložte ho do vaší prezentace.</a:t>
            </a:r>
          </a:p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1844824"/>
            <a:ext cx="1656184" cy="1012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Elipsa 5"/>
          <p:cNvSpPr/>
          <p:nvPr/>
        </p:nvSpPr>
        <p:spPr>
          <a:xfrm>
            <a:off x="5004048" y="1700808"/>
            <a:ext cx="576064" cy="1224136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539552" y="5085184"/>
            <a:ext cx="8064896" cy="1440160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KOPÍRUJEME</a:t>
            </a:r>
          </a:p>
          <a:p>
            <a:r>
              <a:rPr lang="cs-CZ" dirty="0" smtClean="0"/>
              <a:t>Můžete si vybrat ze dvou možností:</a:t>
            </a:r>
          </a:p>
          <a:p>
            <a:pPr marL="342900" indent="-342900">
              <a:buAutoNum type="arabicPeriod"/>
            </a:pPr>
            <a:r>
              <a:rPr lang="cs-CZ" dirty="0" smtClean="0"/>
              <a:t>Klikněte pravým tlačítkem myši na obrázek a zvolte „Kopírovat“</a:t>
            </a:r>
          </a:p>
          <a:p>
            <a:pPr marL="342900" indent="-342900">
              <a:buAutoNum type="arabicPeriod"/>
            </a:pPr>
            <a:r>
              <a:rPr lang="cs-CZ" dirty="0" smtClean="0"/>
              <a:t>Pomocí klávesové zkratky Ctrl+C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"/>
                            </p:stCondLst>
                            <p:childTnLst>
                              <p:par>
                                <p:cTn id="3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6" grpId="0" uiExpand="1" animBg="1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315" y="908720"/>
            <a:ext cx="8965371" cy="50405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836712"/>
            <a:ext cx="8229600" cy="1066800"/>
          </a:xfrm>
        </p:spPr>
        <p:txBody>
          <a:bodyPr/>
          <a:lstStyle/>
          <a:p>
            <a:r>
              <a:rPr lang="cs-CZ" dirty="0" smtClean="0"/>
              <a:t>Pracujeme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32856"/>
            <a:ext cx="8229600" cy="4441680"/>
          </a:xfrm>
        </p:spPr>
        <p:txBody>
          <a:bodyPr>
            <a:normAutofit fontScale="92500" lnSpcReduction="20000"/>
          </a:bodyPr>
          <a:lstStyle/>
          <a:p>
            <a:r>
              <a:rPr lang="cs-CZ" sz="2400" dirty="0" smtClean="0"/>
              <a:t>Obrázek vložte do vaší prezentace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r>
              <a:rPr lang="cs-CZ" sz="2400" dirty="0" smtClean="0"/>
              <a:t>Obrázek zarovnejte na střed a doprostřed.</a:t>
            </a:r>
          </a:p>
        </p:txBody>
      </p:sp>
      <p:sp>
        <p:nvSpPr>
          <p:cNvPr id="4" name="Zaoblený obdélník 3"/>
          <p:cNvSpPr/>
          <p:nvPr/>
        </p:nvSpPr>
        <p:spPr>
          <a:xfrm>
            <a:off x="539552" y="2708920"/>
            <a:ext cx="3384376" cy="2736304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KOPÍRUJEME</a:t>
            </a:r>
          </a:p>
          <a:p>
            <a:r>
              <a:rPr lang="cs-CZ" dirty="0" smtClean="0"/>
              <a:t>Můžete si vybrat ze dvou možností:</a:t>
            </a:r>
          </a:p>
          <a:p>
            <a:pPr marL="342900" indent="-342900">
              <a:buAutoNum type="arabicPeriod"/>
            </a:pPr>
            <a:r>
              <a:rPr lang="cs-CZ" dirty="0" smtClean="0"/>
              <a:t>Klikněte pravým tlačítkem myši na váš snímek a zvolte „Vložit“</a:t>
            </a:r>
          </a:p>
          <a:p>
            <a:pPr marL="342900" indent="-342900">
              <a:buAutoNum type="arabicPeriod"/>
            </a:pPr>
            <a:r>
              <a:rPr lang="cs-CZ" dirty="0" smtClean="0"/>
              <a:t>Pomocí klávesové zkratky Ctrl+V</a:t>
            </a:r>
            <a:endParaRPr lang="cs-CZ" dirty="0"/>
          </a:p>
        </p:txBody>
      </p:sp>
      <p:pic>
        <p:nvPicPr>
          <p:cNvPr id="24579" name="Picture 3"/>
          <p:cNvPicPr>
            <a:picLocks noChangeAspect="1" noChangeArrowheads="1"/>
          </p:cNvPicPr>
          <p:nvPr/>
        </p:nvPicPr>
        <p:blipFill>
          <a:blip r:embed="rId2" cstate="print"/>
          <a:srcRect l="16275" r="5309"/>
          <a:stretch>
            <a:fillRect/>
          </a:stretch>
        </p:blipFill>
        <p:spPr bwMode="auto">
          <a:xfrm>
            <a:off x="4355976" y="2708920"/>
            <a:ext cx="4519449" cy="32403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245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Galileo Galilei</a:t>
            </a:r>
            <a:endParaRPr lang="cs-CZ" dirty="0"/>
          </a:p>
        </p:txBody>
      </p:sp>
      <p:pic>
        <p:nvPicPr>
          <p:cNvPr id="3074" name="Picture 2" descr="http://www.exoplanety.cz/wp-content/uploads/2009/07/galileo-galilei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76588" y="2492896"/>
            <a:ext cx="2790825" cy="3448051"/>
          </a:xfrm>
          <a:prstGeom prst="rect">
            <a:avLst/>
          </a:prstGeom>
          <a:noFill/>
        </p:spPr>
      </p:pic>
    </p:spTree>
  </p:cSld>
  <p:clrMapOvr>
    <a:masterClrMapping/>
  </p:clrMapOvr>
  <p:transition>
    <p:push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Pracujeme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Pomocí </a:t>
            </a:r>
            <a:r>
              <a:rPr lang="cs-CZ" dirty="0" err="1" smtClean="0"/>
              <a:t>Google</a:t>
            </a:r>
            <a:r>
              <a:rPr lang="cs-CZ" dirty="0" smtClean="0"/>
              <a:t> vyhledejte informace o vaší osobnosti.</a:t>
            </a:r>
          </a:p>
          <a:p>
            <a:endParaRPr lang="cs-CZ" dirty="0" smtClean="0"/>
          </a:p>
          <a:p>
            <a:r>
              <a:rPr lang="cs-CZ" i="1" dirty="0" smtClean="0"/>
              <a:t>Klikni na WEB.</a:t>
            </a:r>
          </a:p>
          <a:p>
            <a:r>
              <a:rPr lang="cs-CZ" i="1" dirty="0" smtClean="0"/>
              <a:t>Zobrazí se ti jednoduchý formulář. </a:t>
            </a:r>
          </a:p>
          <a:p>
            <a:pPr>
              <a:buNone/>
            </a:pPr>
            <a:r>
              <a:rPr lang="cs-CZ" sz="1800" i="1" dirty="0" smtClean="0"/>
              <a:t>	(Vy už v něm máte zadáno jméno vaší osobnosti.)</a:t>
            </a:r>
          </a:p>
          <a:p>
            <a:r>
              <a:rPr lang="cs-CZ" i="1" dirty="0" smtClean="0"/>
              <a:t>Zvol si vhodné webové stránky a vyhledej následující informace.</a:t>
            </a:r>
          </a:p>
          <a:p>
            <a:endParaRPr lang="cs-CZ" i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Vyhledejte tyto informace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Datum narození a datum úmrtí.</a:t>
            </a:r>
          </a:p>
          <a:p>
            <a:r>
              <a:rPr lang="cs-CZ" dirty="0" smtClean="0"/>
              <a:t>Místo, kde se narodil.</a:t>
            </a:r>
          </a:p>
          <a:p>
            <a:r>
              <a:rPr lang="cs-CZ" dirty="0" smtClean="0"/>
              <a:t>Objevy nebo vynálezy, kterými se proslavil.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611560" y="4149080"/>
            <a:ext cx="7920880" cy="2232248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NEZAPOMEŇTE!</a:t>
            </a:r>
          </a:p>
          <a:p>
            <a:pPr algn="ctr"/>
            <a:endParaRPr lang="cs-CZ" b="1" dirty="0"/>
          </a:p>
          <a:p>
            <a:pPr algn="ctr"/>
            <a:r>
              <a:rPr lang="cs-CZ" dirty="0" smtClean="0"/>
              <a:t>V aplikaci </a:t>
            </a:r>
            <a:r>
              <a:rPr lang="cs-CZ" dirty="0" err="1" smtClean="0"/>
              <a:t>Power</a:t>
            </a:r>
            <a:r>
              <a:rPr lang="cs-CZ" dirty="0" smtClean="0"/>
              <a:t> Point se formátuje text stejně jako v aplikaci Word.</a:t>
            </a:r>
          </a:p>
          <a:p>
            <a:pPr algn="ctr"/>
            <a:r>
              <a:rPr lang="cs-CZ" dirty="0" smtClean="0"/>
              <a:t>Užívejte odrážky a číslování, řez písma, velikost písma a další aplikace, které znáte.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15. února 1564 – 8. ledna 1642</a:t>
            </a:r>
          </a:p>
          <a:p>
            <a:r>
              <a:rPr lang="cs-CZ" dirty="0" smtClean="0"/>
              <a:t>Narodil se v Pise</a:t>
            </a:r>
          </a:p>
          <a:p>
            <a:r>
              <a:rPr lang="cs-CZ" dirty="0" smtClean="0"/>
              <a:t>Astronom, fyzik, filosof</a:t>
            </a:r>
          </a:p>
          <a:p>
            <a:r>
              <a:rPr lang="cs-CZ" dirty="0" smtClean="0"/>
              <a:t>Vylepšil dalekohled</a:t>
            </a:r>
          </a:p>
          <a:p>
            <a:r>
              <a:rPr lang="cs-CZ" dirty="0" smtClean="0"/>
              <a:t>Prováděl rozmanitá astronomická pozorování.</a:t>
            </a:r>
          </a:p>
          <a:p>
            <a:r>
              <a:rPr lang="cs-CZ" dirty="0" smtClean="0"/>
              <a:t>Nejznámější výrok:</a:t>
            </a:r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8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„A přece se točí.“</a:t>
            </a:r>
            <a:endParaRPr lang="cs-CZ" sz="4800" b="1" i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>
    <p:push dir="u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Pracujeme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Práci uložte do své složky pod názvem PREZENTACE.</a:t>
            </a:r>
          </a:p>
          <a:p>
            <a:endParaRPr lang="cs-CZ" dirty="0" smtClean="0"/>
          </a:p>
          <a:p>
            <a:r>
              <a:rPr lang="cs-CZ" dirty="0" smtClean="0"/>
              <a:t>SOUBOR – ULOŽIT – VAŠE SLOŽKA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75</TotalTime>
  <Words>492</Words>
  <Application>Microsoft Office PowerPoint</Application>
  <PresentationFormat>Předvádění na obrazovce (4:3)</PresentationFormat>
  <Paragraphs>102</Paragraphs>
  <Slides>14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Urbanistický</vt:lpstr>
      <vt:lpstr>GOOGLE A POWER POINT</vt:lpstr>
      <vt:lpstr>Anotace</vt:lpstr>
      <vt:lpstr>Google</vt:lpstr>
      <vt:lpstr>Vyhledáváme…</vt:lpstr>
      <vt:lpstr>Pracujeme</vt:lpstr>
      <vt:lpstr>Galileo Galilei</vt:lpstr>
      <vt:lpstr>Pracujeme</vt:lpstr>
      <vt:lpstr>Prezentace aplikace PowerPoint</vt:lpstr>
      <vt:lpstr>Pracujeme</vt:lpstr>
      <vt:lpstr>Galileo Galilei</vt:lpstr>
      <vt:lpstr>Pracujeme</vt:lpstr>
      <vt:lpstr>Vyhledejte tyto informace</vt:lpstr>
      <vt:lpstr>Prezentace aplikace PowerPoint</vt:lpstr>
      <vt:lpstr>Pracujeme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GOOGLE</dc:title>
  <dc:creator>Iva</dc:creator>
  <cp:lastModifiedBy>jitka</cp:lastModifiedBy>
  <cp:revision>13</cp:revision>
  <dcterms:created xsi:type="dcterms:W3CDTF">2011-05-31T08:19:58Z</dcterms:created>
  <dcterms:modified xsi:type="dcterms:W3CDTF">2014-02-20T19:11:40Z</dcterms:modified>
</cp:coreProperties>
</file>