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6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A5D999-3A22-4D87-B818-1ACD3663F7F7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BC90D-09BE-44B4-8703-894E32753A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412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</a:t>
            </a:r>
            <a:r>
              <a:rPr lang="cs-CZ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2011-06-07] Obrázek dostupný z WWW: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&lt;http://cs.wikipedia.org/wiki/Soubor:Olympic_flag.svg&gt;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BC90D-09BE-44B4-8703-894E32753AC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43200" y="1752600"/>
            <a:ext cx="5486400" cy="8382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743200" y="2743200"/>
            <a:ext cx="5486400" cy="457200"/>
          </a:xfrm>
        </p:spPr>
        <p:txBody>
          <a:bodyPr/>
          <a:lstStyle>
            <a:lvl1pPr marL="0" indent="0">
              <a:buFontTx/>
              <a:buNone/>
              <a:defRPr sz="20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925AC-353F-4B4B-A312-56FB6684AE1C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F07DD-B45E-48A3-8839-1125ADD4B2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44594-F621-4340-A117-437E4019DD4E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3D738-5BC0-49F6-8035-52DD7D0F64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AC9BC-A692-418A-ABD1-6440BF1762EA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FA619-2E8F-4B5A-AC60-1452AE6889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741613" y="1828800"/>
            <a:ext cx="2665412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59425" y="1828800"/>
            <a:ext cx="26670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16994-539C-4C91-88E4-E403FB1A80C3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F595F-CA12-4C73-911E-5363990FAD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EFA59-6C2E-46DA-ABCD-FD6BD320D480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B4977-E0B9-4A00-99E8-AF4F5CC8F9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EED47-79C2-4B09-B596-9C5C07BB9D03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8C82B-4861-4DD2-8C8D-102BD0D11E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8E38F-6CBC-46CC-A696-4671E12DD086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B0F16-8526-47F6-A2B6-55061A34B2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59B0A-F672-40AB-AE16-900651567E9B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0FEF0-ADFE-4B36-8772-4A4DEA2751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67033-04BE-497D-B757-B0B98A3AFE43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152F7-5959-4EE9-817C-E9194386434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A2066-DC78-45A5-8027-FDBC14A471F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8B5E9-7B15-4494-957C-18FBED7E30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762000"/>
            <a:ext cx="1370012" cy="4953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741613" y="762000"/>
            <a:ext cx="3962400" cy="4953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241EB-5401-469C-BD5C-4B78ED5768D5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C1E13-2103-45AF-9C6C-CFAD8332C52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741613" y="762000"/>
            <a:ext cx="5484812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741613" y="1828800"/>
            <a:ext cx="5484812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5886450"/>
            <a:ext cx="1752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79551B"/>
                </a:solidFill>
                <a:latin typeface="+mn-lt"/>
              </a:defRPr>
            </a:lvl1pPr>
          </a:lstStyle>
          <a:p>
            <a:pPr>
              <a:defRPr/>
            </a:pPr>
            <a:fld id="{5E4B4576-99F6-4340-BDCF-BCD9145B6C12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5886450"/>
            <a:ext cx="2895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79551B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477000" y="5886450"/>
            <a:ext cx="1752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79551B"/>
                </a:solidFill>
                <a:latin typeface="+mn-lt"/>
              </a:defRPr>
            </a:lvl1pPr>
          </a:lstStyle>
          <a:p>
            <a:pPr>
              <a:defRPr/>
            </a:pPr>
            <a:fld id="{401D863D-EBCE-43EC-A139-A215F58298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>
          <a:solidFill>
            <a:srgbClr val="79551B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rgbClr val="79551B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rgbClr val="79551B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rgbClr val="79551B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rgbClr val="79551B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rgbClr val="79551B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743200" y="2302768"/>
            <a:ext cx="5486400" cy="838200"/>
          </a:xfrm>
        </p:spPr>
        <p:txBody>
          <a:bodyPr/>
          <a:lstStyle/>
          <a:p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OLYMPIJSKÉ HRY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886200"/>
            <a:ext cx="8064500" cy="1990725"/>
          </a:xfrm>
        </p:spPr>
        <p:txBody>
          <a:bodyPr rtlCol="0">
            <a:normAutofit/>
          </a:bodyPr>
          <a:lstStyle/>
          <a:p>
            <a:pPr algn="r" fontAlgn="auto"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Základní škola a mateřská škola Nesovice, příspěvková organizace; </a:t>
            </a:r>
            <a:r>
              <a:rPr lang="cs-CZ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CZ.1.07/1.4.00/21.1167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Inovace a zkvalitnění výuky prostřednictvím ICT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VY_32_INOVACE_15_Olympijské hry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Vyhledávání informací na internetu, výroba informačního letáku o OH: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Mgr. Iva Hanáková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692696"/>
            <a:ext cx="3423725" cy="8367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Vyhledávání informací na internetu, výroba informačního letáku o OH: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4.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už umíme.</a:t>
            </a:r>
            <a:endParaRPr lang="cs-CZ" b="1" spc="1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Jak se můžeme orientovat na internetu?</a:t>
            </a:r>
          </a:p>
          <a:p>
            <a:pPr lvl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Odhad adresy</a:t>
            </a:r>
          </a:p>
          <a:p>
            <a:pPr lvl="1"/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yhledávací centrály</a:t>
            </a:r>
          </a:p>
          <a:p>
            <a:pPr lvl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Vyhledávání pomocí katalogu</a:t>
            </a:r>
          </a:p>
          <a:p>
            <a:pPr lvl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Vyhledávání pomocí klíčových slov</a:t>
            </a:r>
          </a:p>
          <a:p>
            <a:pPr lvl="1"/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nás čeká</a:t>
            </a:r>
            <a:endParaRPr lang="cs-CZ" b="1" spc="1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dirty="0" smtClean="0">
                <a:solidFill>
                  <a:schemeClr val="bg2">
                    <a:lumMod val="50000"/>
                  </a:schemeClr>
                </a:solidFill>
              </a:rPr>
              <a:t>Pomocí některé z vyhledávacích centrál vyhledej informace o Olympijských hrách.</a:t>
            </a:r>
          </a:p>
          <a:p>
            <a:pPr>
              <a:buNone/>
            </a:pPr>
            <a:endParaRPr lang="cs-CZ" sz="22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22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22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bg2">
                    <a:lumMod val="50000"/>
                  </a:schemeClr>
                </a:solidFill>
              </a:rPr>
              <a:t>V programu Word vytvoř informační leták, který bude obsahovat následující informace.</a:t>
            </a:r>
            <a:endParaRPr lang="cs-CZ" sz="2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15816" y="3140968"/>
            <a:ext cx="5184576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www.seznam.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www.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google.com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www.atlas.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www.centrum.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aj.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Informační leták a jeho obsah:</a:t>
            </a:r>
            <a:endParaRPr lang="cs-CZ" sz="2400" b="1" spc="1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Nadpis Olympijské hry</a:t>
            </a:r>
          </a:p>
          <a:p>
            <a:pPr lvl="1"/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Zarovnaný na střed</a:t>
            </a:r>
          </a:p>
          <a:p>
            <a:pPr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Obrázek olympijské vlajky</a:t>
            </a:r>
          </a:p>
          <a:p>
            <a:pPr lvl="1"/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</a:rPr>
              <a:t>Obtékání textu</a:t>
            </a:r>
            <a:r>
              <a:rPr lang="cs-CZ" sz="2200" dirty="0" smtClean="0">
                <a:solidFill>
                  <a:schemeClr val="bg2">
                    <a:lumMod val="50000"/>
                  </a:schemeClr>
                </a:solidFill>
              </a:rPr>
              <a:t> (mění způsob jakým se text obtáčí kolem obrázku) – </a:t>
            </a:r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</a:rPr>
              <a:t>těsné</a:t>
            </a:r>
          </a:p>
          <a:p>
            <a:pPr lvl="1">
              <a:buNone/>
            </a:pPr>
            <a:endParaRPr lang="cs-CZ" sz="22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Význam barev olympijské vlajky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Informační leták a jeho obsah:</a:t>
            </a:r>
            <a:endParaRPr lang="cs-CZ" sz="2400" b="1" spc="1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Význam olympijských her.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Předchůdce olympijských her a jejich zakladatel.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Od kterého roku se pořádají</a:t>
            </a:r>
          </a:p>
          <a:p>
            <a:pPr lvl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Letní olympijské hry</a:t>
            </a:r>
          </a:p>
          <a:p>
            <a:pPr lvl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Zimní olympijské hry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Kdy se konají.</a:t>
            </a:r>
          </a:p>
          <a:p>
            <a:pPr>
              <a:lnSpc>
                <a:spcPct val="150000"/>
              </a:lnSpc>
            </a:pP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Informační leták a jeho obsah:</a:t>
            </a:r>
            <a:endParaRPr lang="cs-CZ" sz="2400" b="1" spc="1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Vytvořte tabulku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Tabulka bude mít dva sloupce a dva řádky.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Do tabulky zkopírujte sporty LOH a ZOH.</a:t>
            </a:r>
          </a:p>
          <a:p>
            <a:pPr>
              <a:lnSpc>
                <a:spcPct val="150000"/>
              </a:lnSpc>
            </a:pP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Informační leták a jeho obsah:</a:t>
            </a:r>
            <a:endParaRPr lang="cs-CZ" sz="2400" b="1" spc="1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Vyhledejte:</a:t>
            </a:r>
          </a:p>
          <a:p>
            <a:pPr lvl="1">
              <a:lnSpc>
                <a:spcPct val="150000"/>
              </a:lnSpc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V kterém městě a zemi se budou konat LOH v roce 2012. Jejich začátek a konec.</a:t>
            </a:r>
          </a:p>
          <a:p>
            <a:pPr lvl="1">
              <a:lnSpc>
                <a:spcPct val="150000"/>
              </a:lnSpc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V kterém městě a zemi se budou konat ZOH v roce 2014. Jejich začátek a konec.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908720"/>
            <a:ext cx="355282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Šablona návrhu s korintskými sloupy">
  <a:themeElements>
    <a:clrScheme name="Motiv sady Office 11">
      <a:dk1>
        <a:srgbClr val="3E3E5C"/>
      </a:dk1>
      <a:lt1>
        <a:srgbClr val="FFFFFF"/>
      </a:lt1>
      <a:dk2>
        <a:srgbClr val="666699"/>
      </a:dk2>
      <a:lt2>
        <a:srgbClr val="FFFFFF"/>
      </a:lt2>
      <a:accent1>
        <a:srgbClr val="60597B"/>
      </a:accent1>
      <a:accent2>
        <a:srgbClr val="6666FF"/>
      </a:accent2>
      <a:accent3>
        <a:srgbClr val="B8B8CA"/>
      </a:accent3>
      <a:accent4>
        <a:srgbClr val="DADADA"/>
      </a:accent4>
      <a:accent5>
        <a:srgbClr val="B6B5BF"/>
      </a:accent5>
      <a:accent6>
        <a:srgbClr val="5C5CE7"/>
      </a:accent6>
      <a:hlink>
        <a:srgbClr val="99CCFF"/>
      </a:hlink>
      <a:folHlink>
        <a:srgbClr val="FFFF99"/>
      </a:folHlink>
    </a:clrScheme>
    <a:fontScheme name="Motiv sady Office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korintskými sloupy</Template>
  <TotalTime>74</TotalTime>
  <Words>262</Words>
  <Application>Microsoft Office PowerPoint</Application>
  <PresentationFormat>Předvádění na obrazovce (4:3)</PresentationFormat>
  <Paragraphs>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návrhu s korintskými sloupy</vt:lpstr>
      <vt:lpstr>OLYMPIJSKÉ HRY</vt:lpstr>
      <vt:lpstr>Anotace</vt:lpstr>
      <vt:lpstr>Co už umíme.</vt:lpstr>
      <vt:lpstr>Co nás čeká</vt:lpstr>
      <vt:lpstr>Informační leták a jeho obsah:</vt:lpstr>
      <vt:lpstr>Informační leták a jeho obsah:</vt:lpstr>
      <vt:lpstr>Informační leták a jeho obsah:</vt:lpstr>
      <vt:lpstr>Informační leták a jeho obsah: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12</cp:revision>
  <dcterms:created xsi:type="dcterms:W3CDTF">2011-04-12T15:51:18Z</dcterms:created>
  <dcterms:modified xsi:type="dcterms:W3CDTF">2013-07-02T04:39:56Z</dcterms:modified>
</cp:coreProperties>
</file>