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DE3F59-6210-4E44-B630-5D20A427565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C71D84-146F-4EC3-9335-678236DAC99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72E974-1D2A-4136-8712-54FAB8CB9F26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196429-2141-4CCB-8DB6-B1BCC706B6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6E3D39-562B-40FB-9006-ADF0DF883E9F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3A7B65-BF69-4C34-A6C5-21A17F0B3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9F1D03-4C31-43A0-AE07-ACA71908BAA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56373F-D911-4B46-943F-28D9597682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A9FB9D-4CC2-4FC9-B23B-7C421EFA282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A4A569-DC75-4A04-AAD0-DEC1BB088D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AF3269-3765-4B85-B90C-A609741C2FF6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5D3D04-2339-469C-88DC-95C455DF9F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C24929-E2AA-41FB-8DE7-387E8C1A3527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85290D-C848-489C-9364-E305719A9B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2624024-F7C4-4295-BE1A-0B01BE3BB6AB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B02CF4-EF16-4669-8EE3-88AB0684AF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9A590C-CFD9-4AB5-9D6F-1539D09885F8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pPr>
              <a:defRPr/>
            </a:pPr>
            <a:fld id="{804DC714-0E65-4AAE-BFFC-BB1EA5E7F3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16BA93-B82D-407E-9BC9-4C300689ECF0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D2D70D-CF15-4B73-B32A-A0E8223A10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116441-E13C-4A56-B3B3-9742074F05C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16280F-2851-4977-8671-B7A78F2D97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4F2F3ECE-04FA-4552-9018-80FC70373A8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3EAB0D2F-E429-487A-BBD8-24D901E046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Společnost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600" dirty="0" smtClean="0"/>
              <a:t>Základní škola a mateřská škola </a:t>
            </a:r>
            <a:r>
              <a:rPr lang="cs-CZ" sz="1600" dirty="0" err="1" smtClean="0"/>
              <a:t>Nesovice</a:t>
            </a:r>
            <a:r>
              <a:rPr lang="cs-CZ" sz="1600" dirty="0" smtClean="0"/>
              <a:t>, příspěvková organizace; </a:t>
            </a:r>
            <a:r>
              <a:rPr lang="cs-CZ" sz="16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VY_32_INOVACE_17_Společnost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Vyhledávání informací na internetu se společenským tématem.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1406"/>
            <a:ext cx="3688134" cy="9013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Vyhledávání informací na internetu se společenským tématem.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 – státní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Vyhledejte názvy ministerstev a jména současných ministrů.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3501008"/>
            <a:ext cx="7920880" cy="2016224"/>
          </a:xfrm>
          <a:prstGeom prst="roundRect">
            <a:avLst/>
          </a:prstGeom>
          <a:ln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bg1"/>
                </a:solidFill>
              </a:rPr>
              <a:t>Jednotlivé názvy ministerstev se jmény ministrů zkopíruj do programu Word.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Každé ministerstvo se jménem ministra bude na jednom řádku. </a:t>
            </a:r>
            <a:endParaRPr lang="cs-CZ" b="1" dirty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použij číslování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název ministerstva vyznač tučně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 -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Vyhledejte povolání, která nesmějí vykonávat ženy.</a:t>
            </a:r>
          </a:p>
          <a:p>
            <a:r>
              <a:rPr lang="cs-CZ" dirty="0" smtClean="0"/>
              <a:t>Proč nejsou tato povolání pro ženy vhodná?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4581128"/>
            <a:ext cx="7920880" cy="936104"/>
          </a:xfrm>
          <a:prstGeom prst="roundRect">
            <a:avLst/>
          </a:prstGeom>
          <a:ln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Jaké klíčové slovo (klíčová slova) zadáte do vyhledavače?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Deluxe</Template>
  <TotalTime>26</TotalTime>
  <Words>118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Deluxe</vt:lpstr>
      <vt:lpstr>Společnost</vt:lpstr>
      <vt:lpstr>Anotace</vt:lpstr>
      <vt:lpstr>Společnost – státní zřízení</vt:lpstr>
      <vt:lpstr>Společnost - rodina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6</cp:revision>
  <dcterms:created xsi:type="dcterms:W3CDTF">2011-04-12T15:51:18Z</dcterms:created>
  <dcterms:modified xsi:type="dcterms:W3CDTF">2013-07-02T04:43:10Z</dcterms:modified>
</cp:coreProperties>
</file>