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2B8776A-E5DA-4C72-BB35-C0CA127406BF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1DFD9DB-311A-4D8B-BE78-DD308E0C84D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8680" y="732680"/>
            <a:ext cx="7406640" cy="1472184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PRACUJEME S POČÍTAČEM opakování</a:t>
            </a:r>
            <a:endParaRPr lang="cs-CZ" sz="400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68680" y="2612504"/>
            <a:ext cx="7406640" cy="175260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1400" dirty="0" smtClean="0">
                <a:latin typeface="+mj-lt"/>
              </a:rPr>
              <a:t>Základní škola a mateřská škola Nesovice, příspěvková organizace; </a:t>
            </a:r>
            <a:r>
              <a:rPr lang="cs-CZ" sz="1400" dirty="0">
                <a:latin typeface="+mj-lt"/>
              </a:rPr>
              <a:t>CZ.1.07/1.4.00/21.1167</a:t>
            </a:r>
          </a:p>
          <a:p>
            <a:pPr algn="ctr"/>
            <a:r>
              <a:rPr lang="cs-CZ" sz="1400" dirty="0" smtClean="0">
                <a:latin typeface="+mj-lt"/>
              </a:rPr>
              <a:t>III/2 Inovace a zkvalitnění výuky prostřednictvím ICT</a:t>
            </a:r>
          </a:p>
          <a:p>
            <a:pPr algn="ctr"/>
            <a:r>
              <a:rPr lang="cs-CZ" sz="1400" dirty="0" smtClean="0">
                <a:latin typeface="+mj-lt"/>
              </a:rPr>
              <a:t>VY_32_INOVACE_19_Pracujeme s počítačem – opakování</a:t>
            </a:r>
          </a:p>
          <a:p>
            <a:pPr algn="ctr"/>
            <a:r>
              <a:rPr lang="cs-CZ" sz="1400" dirty="0" smtClean="0">
                <a:latin typeface="+mj-lt"/>
              </a:rPr>
              <a:t>Opakováni probraného učiva – počítač a jeho příslušenství, klávesové zkratky.</a:t>
            </a:r>
          </a:p>
          <a:p>
            <a:pPr algn="ctr"/>
            <a:r>
              <a:rPr lang="cs-CZ" sz="1400" dirty="0" smtClean="0">
                <a:latin typeface="+mj-lt"/>
              </a:rPr>
              <a:t>Mgr. Iva Hanáková</a:t>
            </a:r>
          </a:p>
          <a:p>
            <a:pPr algn="ctr"/>
            <a:endParaRPr lang="cs-CZ" sz="1400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144" y="5111452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Opakováni probraného učiva – počítač a jeho příslušenství, klávesové zkratky.</a:t>
            </a:r>
          </a:p>
          <a:p>
            <a:endParaRPr lang="cs-CZ" dirty="0" smtClean="0"/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cs-CZ" dirty="0" smtClean="0"/>
              <a:t>Pojmenuj základní části počítače.</a:t>
            </a:r>
            <a:endParaRPr lang="cs-CZ" dirty="0"/>
          </a:p>
        </p:txBody>
      </p:sp>
      <p:pic>
        <p:nvPicPr>
          <p:cNvPr id="2050" name="Picture 2" descr="C:\Users\Iva\AppData\Local\Microsoft\Windows\Temporary Internet Files\Content.IE5\F93JTRF2\MP90040950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2729" y="1772816"/>
            <a:ext cx="5298543" cy="3663446"/>
          </a:xfrm>
          <a:prstGeom prst="rect">
            <a:avLst/>
          </a:prstGeom>
          <a:noFill/>
        </p:spPr>
      </p:pic>
      <p:sp>
        <p:nvSpPr>
          <p:cNvPr id="8" name="Zaoblený obdélníkový popisek 7"/>
          <p:cNvSpPr/>
          <p:nvPr/>
        </p:nvSpPr>
        <p:spPr>
          <a:xfrm>
            <a:off x="6732240" y="2132856"/>
            <a:ext cx="1728192" cy="720080"/>
          </a:xfrm>
          <a:prstGeom prst="wedgeRoundRectCallout">
            <a:avLst>
              <a:gd name="adj1" fmla="val -118637"/>
              <a:gd name="adj2" fmla="val 13616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MONITOR</a:t>
            </a:r>
            <a:endParaRPr lang="cs-CZ" b="1" dirty="0"/>
          </a:p>
        </p:txBody>
      </p:sp>
      <p:sp>
        <p:nvSpPr>
          <p:cNvPr id="9" name="Zaoblený obdélníkový popisek 8"/>
          <p:cNvSpPr/>
          <p:nvPr/>
        </p:nvSpPr>
        <p:spPr>
          <a:xfrm>
            <a:off x="7452320" y="3645024"/>
            <a:ext cx="1080120" cy="432048"/>
          </a:xfrm>
          <a:prstGeom prst="wedgeRoundRectCallout">
            <a:avLst>
              <a:gd name="adj1" fmla="val -109338"/>
              <a:gd name="adj2" fmla="val 25860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MYŠ</a:t>
            </a:r>
            <a:endParaRPr lang="cs-CZ" b="1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1475656" y="5589240"/>
            <a:ext cx="1728192" cy="720080"/>
          </a:xfrm>
          <a:prstGeom prst="wedgeRoundRectCallout">
            <a:avLst>
              <a:gd name="adj1" fmla="val 146719"/>
              <a:gd name="adj2" fmla="val -119733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KLÁVESNICE</a:t>
            </a:r>
            <a:endParaRPr lang="cs-CZ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251520" y="2276872"/>
            <a:ext cx="1728192" cy="1008112"/>
          </a:xfrm>
          <a:prstGeom prst="wedgeRoundRectCallout">
            <a:avLst>
              <a:gd name="adj1" fmla="val 103428"/>
              <a:gd name="adj2" fmla="val 40511"/>
              <a:gd name="adj3" fmla="val 166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VLASTNÍ POČÍTAČ (BEDNA)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r>
              <a:rPr lang="cs-CZ" dirty="0" smtClean="0"/>
              <a:t>Které zařízení nepatří mezi vstupní?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5272" y="1196752"/>
            <a:ext cx="3610744" cy="493776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Skener</a:t>
            </a:r>
          </a:p>
          <a:p>
            <a:r>
              <a:rPr lang="cs-CZ" dirty="0" smtClean="0"/>
              <a:t>Monitor</a:t>
            </a:r>
          </a:p>
          <a:p>
            <a:r>
              <a:rPr lang="cs-CZ" dirty="0" smtClean="0"/>
              <a:t>Digitální fotoaparát</a:t>
            </a:r>
          </a:p>
          <a:p>
            <a:r>
              <a:rPr lang="cs-CZ" dirty="0" smtClean="0"/>
              <a:t>Klávesnice</a:t>
            </a:r>
          </a:p>
          <a:p>
            <a:r>
              <a:rPr lang="cs-CZ" dirty="0" smtClean="0"/>
              <a:t>Myš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3074" name="Picture 2" descr="C:\Users\Iva\AppData\Local\Microsoft\Windows\Temporary Internet Files\Content.IE5\ULPEMI0A\MP90040214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83954" y="1700808"/>
            <a:ext cx="3904470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Pojmenuj následující klávesy a klávesové zkratky.</a:t>
            </a:r>
            <a:endParaRPr lang="cs-CZ" sz="36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1979712" y="1920085"/>
            <a:ext cx="2098576" cy="4434840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Ctrl + V</a:t>
            </a:r>
          </a:p>
          <a:p>
            <a:r>
              <a:rPr lang="cs-CZ" sz="2000" dirty="0" smtClean="0"/>
              <a:t>Ctrl + C</a:t>
            </a:r>
          </a:p>
          <a:p>
            <a:r>
              <a:rPr lang="cs-CZ" sz="2000" dirty="0" smtClean="0"/>
              <a:t>Ctrl + X</a:t>
            </a:r>
          </a:p>
          <a:p>
            <a:r>
              <a:rPr lang="cs-CZ" sz="2000" dirty="0" smtClean="0"/>
              <a:t>Shift</a:t>
            </a:r>
          </a:p>
          <a:p>
            <a:r>
              <a:rPr lang="cs-CZ" sz="2000" dirty="0" smtClean="0"/>
              <a:t>Caps </a:t>
            </a:r>
            <a:r>
              <a:rPr lang="cs-CZ" sz="2000" dirty="0" err="1" smtClean="0"/>
              <a:t>Lock</a:t>
            </a:r>
            <a:endParaRPr lang="cs-CZ" sz="2000" dirty="0" smtClean="0"/>
          </a:p>
          <a:p>
            <a:r>
              <a:rPr lang="cs-CZ" sz="2000" dirty="0" err="1" smtClean="0"/>
              <a:t>Delete</a:t>
            </a:r>
            <a:endParaRPr lang="cs-CZ" sz="2000" dirty="0" smtClean="0"/>
          </a:p>
          <a:p>
            <a:r>
              <a:rPr lang="cs-CZ" sz="2000" dirty="0" err="1" smtClean="0"/>
              <a:t>Backspace</a:t>
            </a:r>
            <a:endParaRPr lang="cs-CZ" sz="2000" dirty="0" smtClean="0"/>
          </a:p>
          <a:p>
            <a:r>
              <a:rPr lang="cs-CZ" sz="2000" dirty="0" smtClean="0"/>
              <a:t>Enter</a:t>
            </a:r>
          </a:p>
          <a:p>
            <a:r>
              <a:rPr lang="cs-CZ" sz="2000" dirty="0" smtClean="0"/>
              <a:t>Ctrl + A</a:t>
            </a:r>
          </a:p>
          <a:p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 2" pitchFamily="18" charset="2"/>
              <a:buChar char=""/>
            </a:pPr>
            <a:endParaRPr lang="cs-CZ" sz="2000" dirty="0" smtClean="0"/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Maže znaky za kurzorem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Kopírování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Stálé psaní velkých písmen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Vyjmutí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Maže znaky před kurzorem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Vložení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Odstavec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Označení celého textu</a:t>
            </a:r>
          </a:p>
          <a:p>
            <a:pPr>
              <a:buFont typeface="Wingdings 2" pitchFamily="18" charset="2"/>
              <a:buChar char=""/>
            </a:pPr>
            <a:r>
              <a:rPr lang="cs-CZ" sz="2000" dirty="0" smtClean="0"/>
              <a:t>Píše velká písmena</a:t>
            </a:r>
          </a:p>
          <a:p>
            <a:pPr>
              <a:buFont typeface="Wingdings 2" pitchFamily="18" charset="2"/>
              <a:buChar char=""/>
            </a:pPr>
            <a:endParaRPr lang="cs-CZ" sz="2000" dirty="0" smtClean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331640" y="2060848"/>
          <a:ext cx="6768752" cy="424847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384376"/>
                <a:gridCol w="3384376"/>
              </a:tblGrid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zkratka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význam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Ctrl+V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Vložení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Ctrl+C</a:t>
                      </a: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Kopírování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Ctrl+X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Vyjmutí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Shift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Píše velká písmena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Caps </a:t>
                      </a:r>
                      <a:r>
                        <a:rPr lang="cs-CZ" dirty="0" err="1" smtClean="0"/>
                        <a:t>Lock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Stálé</a:t>
                      </a:r>
                      <a:r>
                        <a:rPr lang="cs-CZ" baseline="0" dirty="0" smtClean="0"/>
                        <a:t> psaní velkých písmen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Delete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Maže znaky</a:t>
                      </a:r>
                      <a:r>
                        <a:rPr lang="cs-CZ" baseline="0" dirty="0" smtClean="0"/>
                        <a:t> za kurzorem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Backspace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Maže znaky před kurzorem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Enter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Odstavec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2484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Ctrl+A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Označení celého textu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dirty="0" smtClean="0"/>
              <a:t>Jaká znáš komunikační zařízení?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Flash</a:t>
            </a:r>
            <a:r>
              <a:rPr lang="cs-CZ" dirty="0" smtClean="0"/>
              <a:t> disk</a:t>
            </a:r>
          </a:p>
          <a:p>
            <a:r>
              <a:rPr lang="cs-CZ" dirty="0" smtClean="0"/>
              <a:t>Mobilní telefon</a:t>
            </a:r>
          </a:p>
          <a:p>
            <a:r>
              <a:rPr lang="cs-CZ" dirty="0" smtClean="0"/>
              <a:t>DVD mechanika</a:t>
            </a:r>
          </a:p>
          <a:p>
            <a:r>
              <a:rPr lang="cs-CZ" dirty="0" smtClean="0"/>
              <a:t>Modem</a:t>
            </a:r>
          </a:p>
          <a:p>
            <a:r>
              <a:rPr lang="cs-CZ" dirty="0" smtClean="0"/>
              <a:t>Web kamera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276872"/>
            <a:ext cx="2025235" cy="14485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 l="2815" t="4217"/>
          <a:stretch>
            <a:fillRect/>
          </a:stretch>
        </p:blipFill>
        <p:spPr bwMode="auto">
          <a:xfrm>
            <a:off x="5724128" y="2348880"/>
            <a:ext cx="2485721" cy="1635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4" cstate="print"/>
          <a:srcRect b="15625"/>
          <a:stretch>
            <a:fillRect/>
          </a:stretch>
        </p:blipFill>
        <p:spPr bwMode="auto">
          <a:xfrm>
            <a:off x="3923928" y="4077072"/>
            <a:ext cx="1962885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" descr="C:\Users\Iva\AppData\Local\Microsoft\Windows\Temporary Internet Files\Content.IE5\O62F3FRE\MC90043256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4077072"/>
            <a:ext cx="2282438" cy="2282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 anchor="t"/>
          <a:lstStyle/>
          <a:p>
            <a:r>
              <a:rPr lang="cs-CZ" dirty="0" smtClean="0"/>
              <a:t>Poznáš co je na obrázku?</a:t>
            </a:r>
            <a:endParaRPr lang="cs-CZ" dirty="0"/>
          </a:p>
        </p:txBody>
      </p:sp>
      <p:pic>
        <p:nvPicPr>
          <p:cNvPr id="1026" name="Picture 2" descr="C:\Users\Iva\AppData\Local\Microsoft\Windows\Temporary Internet Files\Content.IE5\APSCGJ25\MP90040214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7" y="1881368"/>
            <a:ext cx="5299813" cy="450000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1619672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411760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995936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5580112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788024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203848" y="198884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1619672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 21"/>
          <p:cNvSpPr/>
          <p:nvPr/>
        </p:nvSpPr>
        <p:spPr>
          <a:xfrm>
            <a:off x="2411760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995936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580112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4788024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203848" y="256490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Zaoblený obdélník 27"/>
          <p:cNvSpPr/>
          <p:nvPr/>
        </p:nvSpPr>
        <p:spPr>
          <a:xfrm>
            <a:off x="1619672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Zaoblený obdélník 28"/>
          <p:cNvSpPr/>
          <p:nvPr/>
        </p:nvSpPr>
        <p:spPr>
          <a:xfrm>
            <a:off x="2411760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3995936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Zaoblený obdélník 30"/>
          <p:cNvSpPr/>
          <p:nvPr/>
        </p:nvSpPr>
        <p:spPr>
          <a:xfrm>
            <a:off x="5580112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Zaoblený obdélník 31"/>
          <p:cNvSpPr/>
          <p:nvPr/>
        </p:nvSpPr>
        <p:spPr>
          <a:xfrm>
            <a:off x="4788024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Zaoblený obdélník 32"/>
          <p:cNvSpPr/>
          <p:nvPr/>
        </p:nvSpPr>
        <p:spPr>
          <a:xfrm>
            <a:off x="3203848" y="3140968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1619672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2411760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3995936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5580112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4788024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Zaoblený obdélník 39"/>
          <p:cNvSpPr/>
          <p:nvPr/>
        </p:nvSpPr>
        <p:spPr>
          <a:xfrm>
            <a:off x="3203848" y="3717032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Zaoblený obdélník 41"/>
          <p:cNvSpPr/>
          <p:nvPr/>
        </p:nvSpPr>
        <p:spPr>
          <a:xfrm>
            <a:off x="1619672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Zaoblený obdélník 42"/>
          <p:cNvSpPr/>
          <p:nvPr/>
        </p:nvSpPr>
        <p:spPr>
          <a:xfrm>
            <a:off x="2411760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Zaoblený obdélník 43"/>
          <p:cNvSpPr/>
          <p:nvPr/>
        </p:nvSpPr>
        <p:spPr>
          <a:xfrm>
            <a:off x="3995936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Zaoblený obdélník 44"/>
          <p:cNvSpPr/>
          <p:nvPr/>
        </p:nvSpPr>
        <p:spPr>
          <a:xfrm>
            <a:off x="5580112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4788024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Zaoblený obdélník 46"/>
          <p:cNvSpPr/>
          <p:nvPr/>
        </p:nvSpPr>
        <p:spPr>
          <a:xfrm>
            <a:off x="3203848" y="4293096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Zaoblený obdélník 48"/>
          <p:cNvSpPr/>
          <p:nvPr/>
        </p:nvSpPr>
        <p:spPr>
          <a:xfrm>
            <a:off x="1619672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Zaoblený obdélník 49"/>
          <p:cNvSpPr/>
          <p:nvPr/>
        </p:nvSpPr>
        <p:spPr>
          <a:xfrm>
            <a:off x="2411760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Zaoblený obdélník 50"/>
          <p:cNvSpPr/>
          <p:nvPr/>
        </p:nvSpPr>
        <p:spPr>
          <a:xfrm>
            <a:off x="3995936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Zaoblený obdélník 51"/>
          <p:cNvSpPr/>
          <p:nvPr/>
        </p:nvSpPr>
        <p:spPr>
          <a:xfrm>
            <a:off x="5580112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Zaoblený obdélník 52"/>
          <p:cNvSpPr/>
          <p:nvPr/>
        </p:nvSpPr>
        <p:spPr>
          <a:xfrm>
            <a:off x="4788024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3203848" y="4869160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Zaoblený obdélník 55"/>
          <p:cNvSpPr/>
          <p:nvPr/>
        </p:nvSpPr>
        <p:spPr>
          <a:xfrm>
            <a:off x="1619672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Zaoblený obdélník 56"/>
          <p:cNvSpPr/>
          <p:nvPr/>
        </p:nvSpPr>
        <p:spPr>
          <a:xfrm>
            <a:off x="2411760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Zaoblený obdélník 57"/>
          <p:cNvSpPr/>
          <p:nvPr/>
        </p:nvSpPr>
        <p:spPr>
          <a:xfrm>
            <a:off x="3995936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Zaoblený obdélník 58"/>
          <p:cNvSpPr/>
          <p:nvPr/>
        </p:nvSpPr>
        <p:spPr>
          <a:xfrm>
            <a:off x="5580112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Zaoblený obdélník 59"/>
          <p:cNvSpPr/>
          <p:nvPr/>
        </p:nvSpPr>
        <p:spPr>
          <a:xfrm>
            <a:off x="4788024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Zaoblený obdélník 60"/>
          <p:cNvSpPr/>
          <p:nvPr/>
        </p:nvSpPr>
        <p:spPr>
          <a:xfrm>
            <a:off x="3203848" y="5445224"/>
            <a:ext cx="792088" cy="50405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Zaoblený obdélník 61"/>
          <p:cNvSpPr/>
          <p:nvPr/>
        </p:nvSpPr>
        <p:spPr>
          <a:xfrm>
            <a:off x="6660232" y="1988840"/>
            <a:ext cx="2088232" cy="40324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jaké zařízení počítače se jedná?</a:t>
            </a:r>
          </a:p>
          <a:p>
            <a:pPr algn="ctr"/>
            <a:endPara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i jiná zařízení?</a:t>
            </a:r>
          </a:p>
          <a:p>
            <a:pPr algn="ctr"/>
            <a:endParaRPr lang="cs-CZ" sz="2000" dirty="0" smtClean="0">
              <a:solidFill>
                <a:schemeClr val="tx1"/>
              </a:solidFill>
            </a:endParaRPr>
          </a:p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395536" y="1988840"/>
            <a:ext cx="936104" cy="40324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wordArtVert"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TISKÁRNA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6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7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7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0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3" fill="hold">
                      <p:stCondLst>
                        <p:cond delay="indefinite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dostupné z WWW: 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1340</TotalTime>
  <Words>211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PRACUJEME S POČÍTAČEM opakování</vt:lpstr>
      <vt:lpstr>Anotace</vt:lpstr>
      <vt:lpstr>Pojmenuj základní části počítače.</vt:lpstr>
      <vt:lpstr>Které zařízení nepatří mezi vstupní?</vt:lpstr>
      <vt:lpstr>Pojmenuj následující klávesy a klávesové zkratky.</vt:lpstr>
      <vt:lpstr>Jaká znáš komunikační zařízení?</vt:lpstr>
      <vt:lpstr>Poznáš co je na obrázku?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PRACUJEME S POČÍTAČEM opakování</dc:title>
  <dc:creator>Iva</dc:creator>
  <cp:lastModifiedBy>Iva</cp:lastModifiedBy>
  <cp:revision>35</cp:revision>
  <dcterms:created xsi:type="dcterms:W3CDTF">2011-03-17T19:39:47Z</dcterms:created>
  <dcterms:modified xsi:type="dcterms:W3CDTF">2013-07-02T04:45:48Z</dcterms:modified>
</cp:coreProperties>
</file>