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68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343A719-D1B2-4980-B467-8DECB4B95F46}" type="datetimeFigureOut">
              <a:rPr lang="cs-CZ" smtClean="0"/>
              <a:pPr>
                <a:defRPr/>
              </a:pPr>
              <a:t>2.7.2013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AFB8223-9B37-405B-BD5D-C3453136713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6856457-11E8-4F73-8E76-4D7F3D43B07B}" type="datetimeFigureOut">
              <a:rPr lang="cs-CZ" smtClean="0"/>
              <a:pPr>
                <a:defRPr/>
              </a:pPr>
              <a:t>2.7.2013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5D0FF31-6E02-41EE-A173-D008701ABE2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53CA3F6-4654-43BE-902B-B98A6DBC4D63}" type="datetimeFigureOut">
              <a:rPr lang="cs-CZ" smtClean="0"/>
              <a:pPr>
                <a:defRPr/>
              </a:pPr>
              <a:t>2.7.2013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B4C9925-EDFE-4020-BF7D-8012640B47D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A00DFD6-19B6-4705-964D-A403DDA6A7DD}" type="datetimeFigureOut">
              <a:rPr lang="cs-CZ" smtClean="0"/>
              <a:pPr>
                <a:defRPr/>
              </a:pPr>
              <a:t>2.7.2013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5C268D2-84E6-4E2D-A009-051DD307917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7F7CCA9-02A7-449B-A4BF-BEBB8A6BBE59}" type="datetimeFigureOut">
              <a:rPr lang="cs-CZ" smtClean="0"/>
              <a:pPr>
                <a:defRPr/>
              </a:pPr>
              <a:t>2.7.2013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8BCE1C5-AD61-40A4-A177-548DBC8FF57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094516D-9D67-41F2-AE6F-8838752A8BA9}" type="datetimeFigureOut">
              <a:rPr lang="cs-CZ" smtClean="0"/>
              <a:pPr>
                <a:defRPr/>
              </a:pPr>
              <a:t>2.7.2013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44F8C69-EBD4-45B3-BEB0-F24DC36A608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11DBE40-8B1A-4E9A-AF56-DCCE6E91EC79}" type="datetimeFigureOut">
              <a:rPr lang="cs-CZ" smtClean="0"/>
              <a:pPr>
                <a:defRPr/>
              </a:pPr>
              <a:t>2.7.2013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E0384EF-2DF8-4952-8979-FF8557D757D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D9DBE6C-4C98-4B5F-A099-A5E6363757FB}" type="datetimeFigureOut">
              <a:rPr lang="cs-CZ" smtClean="0"/>
              <a:pPr>
                <a:defRPr/>
              </a:pPr>
              <a:t>2.7.2013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0DD0A09-0C68-435C-867A-B578E77A126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26EAC2E-0B86-4054-BEF9-5F61431BEBB3}" type="datetimeFigureOut">
              <a:rPr lang="cs-CZ" smtClean="0"/>
              <a:pPr>
                <a:defRPr/>
              </a:pPr>
              <a:t>2.7.2013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95C0F17-F1A5-42F1-8A99-4B626E24F9F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73C8DF9-B606-45B3-9C15-0AEEE1F8ECE8}" type="datetimeFigureOut">
              <a:rPr lang="cs-CZ" smtClean="0"/>
              <a:pPr>
                <a:defRPr/>
              </a:pPr>
              <a:t>2.7.2013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F3FE6F3-DCAC-4FF5-9122-80B7D03FC25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8C042C7-AE35-406F-8302-7F28A0E6D356}" type="datetimeFigureOut">
              <a:rPr lang="cs-CZ" smtClean="0"/>
              <a:pPr>
                <a:defRPr/>
              </a:pPr>
              <a:t>2.7.2013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B2181EE-C25B-4FA4-BE2C-A65CCBCBBA0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E111D24D-5655-4539-A767-AAA923B946B9}" type="datetimeFigureOut">
              <a:rPr lang="cs-CZ" smtClean="0"/>
              <a:pPr>
                <a:defRPr/>
              </a:pPr>
              <a:t>2.7.2013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905AB08F-B591-49F5-A8C8-F0F9A996723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eaLnBrk="1" hangingPunct="1"/>
            <a:r>
              <a:rPr lang="cs-CZ" sz="6000" b="1" dirty="0" smtClean="0">
                <a:ln/>
                <a:solidFill>
                  <a:schemeClr val="accent3"/>
                </a:solidFill>
              </a:rPr>
              <a:t>PARNÍK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750" y="3886200"/>
            <a:ext cx="8064500" cy="1990725"/>
          </a:xfrm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 smtClean="0"/>
              <a:t>Základní škola a mateřská škola Nesovice, příspěvková organizace; CZ.1.07/1.4.00/21.1167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 smtClean="0"/>
              <a:t>III/2 Inovace a zkvalitnění výuky prostřednictvím ICT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 smtClean="0"/>
              <a:t>VY_32_INOVACE_20_Parník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 smtClean="0"/>
              <a:t>Práce v programu Malování. Úsečka, ovál, obdélník, guma, sprej, výplň, pomocná tlačítka Shift, Ctrl.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 smtClean="0"/>
              <a:t>Mgr. Iva Hanáková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5805264"/>
            <a:ext cx="2520280" cy="61592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Práce v programu Malování. Úsečka, ovál, obdélník, guma, sprej, výplň, pomocná tlačítka Shift, Ctrl.</a:t>
            </a:r>
          </a:p>
          <a:p>
            <a:endParaRPr lang="cs-CZ" dirty="0" smtClean="0"/>
          </a:p>
          <a:p>
            <a:r>
              <a:rPr lang="cs-CZ" dirty="0" smtClean="0"/>
              <a:t>Předmět: Informatika</a:t>
            </a:r>
          </a:p>
          <a:p>
            <a:r>
              <a:rPr lang="cs-CZ" smtClean="0"/>
              <a:t>Ročník: 5.</a:t>
            </a:r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Jak postupovat?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391289" cy="3447288"/>
          </a:xfrm>
        </p:spPr>
        <p:txBody>
          <a:bodyPr/>
          <a:lstStyle/>
          <a:p>
            <a:r>
              <a:rPr lang="cs-CZ" dirty="0" smtClean="0"/>
              <a:t>Otevřete si program MALOVÁNÍ.</a:t>
            </a:r>
          </a:p>
          <a:p>
            <a:endParaRPr lang="cs-CZ" dirty="0" smtClean="0"/>
          </a:p>
          <a:p>
            <a:r>
              <a:rPr lang="cs-CZ" dirty="0" smtClean="0"/>
              <a:t>Z nabídky na hlavním panelu vyberte OBDÉLNÍK  a nakreslete.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38540" b="21785"/>
          <a:stretch/>
        </p:blipFill>
        <p:spPr bwMode="auto">
          <a:xfrm>
            <a:off x="4427984" y="2780928"/>
            <a:ext cx="4224821" cy="3024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8470531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Vyberte nástroj ÚSEČKA, udělejte příď a záď lodi.</a:t>
            </a:r>
          </a:p>
          <a:p>
            <a:endParaRPr lang="cs-CZ" dirty="0"/>
          </a:p>
          <a:p>
            <a:r>
              <a:rPr lang="cs-CZ" dirty="0" smtClean="0"/>
              <a:t>POZOR!</a:t>
            </a:r>
          </a:p>
          <a:p>
            <a:pPr marL="0" indent="0" algn="ctr">
              <a:buNone/>
            </a:pPr>
            <a:r>
              <a:rPr lang="cs-CZ" sz="2000" dirty="0" smtClean="0"/>
              <a:t>Rovnou úsečku uděláš, když budeš současně s levým tlačítkem myši držet klávesu SHIFT.</a:t>
            </a:r>
            <a:endParaRPr lang="cs-CZ" sz="2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38931" b="24475"/>
          <a:stretch/>
        </p:blipFill>
        <p:spPr bwMode="auto">
          <a:xfrm>
            <a:off x="4716016" y="2852936"/>
            <a:ext cx="3908453" cy="27189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2317523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sz="2000" dirty="0" smtClean="0"/>
              <a:t>Vyber nástroj OVÁL a udělej kruh.</a:t>
            </a:r>
          </a:p>
          <a:p>
            <a:endParaRPr lang="cs-CZ" sz="2000" dirty="0"/>
          </a:p>
          <a:p>
            <a:r>
              <a:rPr lang="cs-CZ" dirty="0" smtClean="0"/>
              <a:t>POZOR! </a:t>
            </a:r>
          </a:p>
          <a:p>
            <a:pPr marL="0" indent="0" algn="ctr">
              <a:buNone/>
            </a:pPr>
            <a:r>
              <a:rPr lang="cs-CZ" sz="2000" dirty="0" smtClean="0"/>
              <a:t>Kružnici uděláš držíš-li současně s levým tlačítkem myši klávesu SHIFT.</a:t>
            </a:r>
          </a:p>
          <a:p>
            <a:r>
              <a:rPr lang="cs-CZ" sz="2000" dirty="0" smtClean="0"/>
              <a:t>Kružnici vyber nástrojem pro výběr a přesuň na loď.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38804" b="25072"/>
          <a:stretch/>
        </p:blipFill>
        <p:spPr bwMode="auto">
          <a:xfrm>
            <a:off x="4860032" y="2852936"/>
            <a:ext cx="3916545" cy="26973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9649958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Vyber nástroj ÚSEČKA a udělej výplet kola.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38804" b="24475"/>
          <a:stretch/>
        </p:blipFill>
        <p:spPr bwMode="auto">
          <a:xfrm>
            <a:off x="4572000" y="2924944"/>
            <a:ext cx="3916545" cy="27189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4455731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Vyber nástroj GUMA a umaž přebývající část.</a:t>
            </a:r>
          </a:p>
          <a:p>
            <a:r>
              <a:rPr lang="cs-CZ" dirty="0" smtClean="0"/>
              <a:t>Abys gumoval přesně můžeš si obrázek zvětšit pomocí LUPY.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-1264" t="-5171" r="40195" b="30094"/>
          <a:stretch/>
        </p:blipFill>
        <p:spPr bwMode="auto">
          <a:xfrm>
            <a:off x="4644008" y="2780928"/>
            <a:ext cx="3908453" cy="27027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8904309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Vyber si nástroj OBDÉLNÍK </a:t>
            </a:r>
          </a:p>
          <a:p>
            <a:pPr lvl="1"/>
            <a:r>
              <a:rPr lang="cs-CZ" dirty="0" smtClean="0"/>
              <a:t>Udělej kabinu</a:t>
            </a:r>
          </a:p>
          <a:p>
            <a:pPr lvl="1"/>
            <a:r>
              <a:rPr lang="cs-CZ" dirty="0" smtClean="0"/>
              <a:t>Dva komíny, podle předlohy (použij také nástroj ÚSEČKA)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39310" b="27846"/>
          <a:stretch/>
        </p:blipFill>
        <p:spPr bwMode="auto">
          <a:xfrm>
            <a:off x="4499992" y="2780928"/>
            <a:ext cx="3884177" cy="25975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0080588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Vyber nástroj OVÁL a udělej tři okna.</a:t>
            </a:r>
          </a:p>
          <a:p>
            <a:endParaRPr lang="cs-CZ" dirty="0"/>
          </a:p>
          <a:p>
            <a:r>
              <a:rPr lang="cs-CZ" dirty="0" smtClean="0"/>
              <a:t>Udělej kružnici (nezapomeň držet klávesu SHIFT), vyber ji a zkopíruj pomocí zkratek </a:t>
            </a:r>
            <a:r>
              <a:rPr lang="cs-CZ" dirty="0" err="1" smtClean="0"/>
              <a:t>Ctrl+C</a:t>
            </a:r>
            <a:r>
              <a:rPr lang="cs-CZ" dirty="0" smtClean="0"/>
              <a:t>, </a:t>
            </a:r>
            <a:r>
              <a:rPr lang="cs-CZ" dirty="0" err="1" smtClean="0"/>
              <a:t>Ctrl+V</a:t>
            </a:r>
            <a:endParaRPr lang="cs-CZ" dirty="0"/>
          </a:p>
        </p:txBody>
      </p:sp>
      <p:pic>
        <p:nvPicPr>
          <p:cNvPr id="7173" name="Picture 5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42278" b="26336"/>
          <a:stretch/>
        </p:blipFill>
        <p:spPr bwMode="auto">
          <a:xfrm>
            <a:off x="4644008" y="2969015"/>
            <a:ext cx="3694223" cy="2651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6663380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Pomocí nástroje pro VÝBĚR umísti okýnka do kabiny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-3161" t="-4046" r="46011" b="31667"/>
          <a:stretch/>
        </p:blipFill>
        <p:spPr bwMode="auto">
          <a:xfrm>
            <a:off x="4572000" y="2708920"/>
            <a:ext cx="3657600" cy="26056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3478957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Vyber nástroj VÝPLŇ a vymaluj obrázek podle předlohy.</a:t>
            </a:r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42344" b="28745"/>
          <a:stretch/>
        </p:blipFill>
        <p:spPr bwMode="auto">
          <a:xfrm>
            <a:off x="4716016" y="2924944"/>
            <a:ext cx="3689968" cy="2565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6211653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Vyber nástroj SPREJ a dodělej moře a kouř z komína.</a:t>
            </a:r>
          </a:p>
          <a:p>
            <a:endParaRPr lang="cs-CZ" dirty="0"/>
          </a:p>
          <a:p>
            <a:r>
              <a:rPr lang="cs-CZ" dirty="0" smtClean="0"/>
              <a:t>Vyber nástroj tužka a podepiš se.</a:t>
            </a:r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42597" b="24025"/>
          <a:stretch/>
        </p:blipFill>
        <p:spPr bwMode="auto">
          <a:xfrm>
            <a:off x="4644008" y="2924944"/>
            <a:ext cx="3673784" cy="27351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51557050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46</TotalTime>
  <Words>256</Words>
  <Application>Microsoft Office PowerPoint</Application>
  <PresentationFormat>Předvádění na obrazovce (4:3)</PresentationFormat>
  <Paragraphs>38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Vlnění</vt:lpstr>
      <vt:lpstr>PARNÍK</vt:lpstr>
      <vt:lpstr>Anotace</vt:lpstr>
      <vt:lpstr>Jak postupovat?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DUMu</dc:title>
  <dc:creator>Iva</dc:creator>
  <cp:lastModifiedBy>Iva</cp:lastModifiedBy>
  <cp:revision>9</cp:revision>
  <dcterms:created xsi:type="dcterms:W3CDTF">2011-04-12T15:51:18Z</dcterms:created>
  <dcterms:modified xsi:type="dcterms:W3CDTF">2013-07-02T04:48:01Z</dcterms:modified>
</cp:coreProperties>
</file>