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63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25B7C8-4FA9-4373-9B3A-6BB3D0361C5D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552AAC-0667-4ADD-9FB8-1BBDDCF80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100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552AAC-0667-4ADD-9FB8-1BBDDCF8019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548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–</a:t>
            </a:r>
            <a:r>
              <a:rPr lang="cs-CZ" baseline="0" dirty="0" smtClean="0"/>
              <a:t> opakování písně.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552AAC-0667-4ADD-9FB8-1BBDDCF8019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598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Vytleskávání</a:t>
            </a:r>
            <a:r>
              <a:rPr lang="cs-CZ" baseline="0" dirty="0" smtClean="0"/>
              <a:t> rytmu bez melodie.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552AAC-0667-4ADD-9FB8-1BBDDCF8019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2921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Zpěv </a:t>
            </a:r>
            <a:r>
              <a:rPr lang="cs-CZ" dirty="0" smtClean="0"/>
              <a:t>písně (možno </a:t>
            </a:r>
            <a:r>
              <a:rPr lang="cs-CZ" smtClean="0"/>
              <a:t>s vytleskáváním).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552AAC-0667-4ADD-9FB8-1BBDDCF801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032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6.pn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wmf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6.png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5.wmf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19471"/>
            <a:ext cx="3676551" cy="33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259781"/>
              </p:ext>
            </p:extLst>
          </p:nvPr>
        </p:nvGraphicFramePr>
        <p:xfrm>
          <a:off x="683568" y="4869160"/>
          <a:ext cx="7848872" cy="141829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66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VY_32_INOVACE_02_Cib,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cib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cibulenka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    Cib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cib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cibulenka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493" y="2636912"/>
            <a:ext cx="4392604" cy="3195717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B4A6B7Q4\MC900191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864" y="2276872"/>
            <a:ext cx="4063986" cy="335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4685098"/>
            <a:ext cx="2457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</p:txBody>
      </p:sp>
    </p:spTree>
    <p:extLst>
      <p:ext uri="{BB962C8B-B14F-4D97-AF65-F5344CB8AC3E}">
        <p14:creationId xmlns:p14="http://schemas.microsoft.com/office/powerpoint/2010/main" val="122017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5437">
        <p:circle/>
      </p:transition>
    </mc:Choice>
    <mc:Fallback xmlns="">
      <p:transition spd="slow" advTm="5437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5256584" cy="445395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Cib</a:t>
            </a:r>
            <a:r>
              <a:rPr lang="cs-CZ" dirty="0" smtClean="0"/>
              <a:t>, </a:t>
            </a:r>
            <a:r>
              <a:rPr lang="cs-CZ" dirty="0" err="1" smtClean="0"/>
              <a:t>cib</a:t>
            </a:r>
            <a:r>
              <a:rPr lang="cs-CZ" dirty="0" smtClean="0"/>
              <a:t>, </a:t>
            </a:r>
            <a:r>
              <a:rPr lang="cs-CZ" dirty="0" err="1" smtClean="0"/>
              <a:t>cibulenka</a:t>
            </a:r>
            <a:r>
              <a:rPr lang="cs-CZ" dirty="0" smtClean="0"/>
              <a:t>,</a:t>
            </a:r>
          </a:p>
          <a:p>
            <a:pPr marL="0" indent="0" algn="ctr">
              <a:buNone/>
            </a:pPr>
            <a:r>
              <a:rPr lang="cs-CZ" dirty="0" err="1"/>
              <a:t>m</a:t>
            </a:r>
            <a:r>
              <a:rPr lang="cs-CZ" dirty="0" err="1" smtClean="0"/>
              <a:t>ak</a:t>
            </a:r>
            <a:r>
              <a:rPr lang="cs-CZ" dirty="0" smtClean="0"/>
              <a:t>, </a:t>
            </a:r>
            <a:r>
              <a:rPr lang="cs-CZ" dirty="0" err="1" smtClean="0"/>
              <a:t>mak</a:t>
            </a:r>
            <a:r>
              <a:rPr lang="cs-CZ" dirty="0" smtClean="0"/>
              <a:t>, </a:t>
            </a:r>
            <a:r>
              <a:rPr lang="cs-CZ" dirty="0" err="1" smtClean="0"/>
              <a:t>makulenka</a:t>
            </a:r>
            <a:r>
              <a:rPr lang="cs-CZ" dirty="0" smtClean="0"/>
              <a:t>,</a:t>
            </a:r>
          </a:p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dyž jsem byla maličká,</a:t>
            </a:r>
          </a:p>
          <a:p>
            <a:pPr marL="0" indent="0" algn="ctr">
              <a:buNone/>
            </a:pPr>
            <a:r>
              <a:rPr lang="cs-CZ" dirty="0"/>
              <a:t>c</a:t>
            </a:r>
            <a:r>
              <a:rPr lang="cs-CZ" dirty="0" smtClean="0"/>
              <a:t>hovala mě matička.</a:t>
            </a:r>
          </a:p>
          <a:p>
            <a:pPr marL="0" indent="0" algn="ctr">
              <a:buNone/>
            </a:pPr>
            <a:r>
              <a:rPr lang="cs-CZ" dirty="0" smtClean="0"/>
              <a:t>A teď, když jsem veliká,</a:t>
            </a:r>
          </a:p>
          <a:p>
            <a:pPr marL="0" indent="0" algn="ctr">
              <a:buNone/>
            </a:pPr>
            <a:r>
              <a:rPr lang="cs-CZ" dirty="0"/>
              <a:t>m</a:t>
            </a:r>
            <a:r>
              <a:rPr lang="cs-CZ" dirty="0" smtClean="0"/>
              <a:t>usím chovat Jeníka. 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B4A6B7Q4\MC9003360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3592717" cy="291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18-AudioTrack 18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08304" y="83671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669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34470">
        <p14:gallery dir="l"/>
      </p:transition>
    </mc:Choice>
    <mc:Fallback xmlns="">
      <p:transition spd="slow" advTm="344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uiExpand="1" build="p"/>
    </p:bldLst>
  </p:timing>
  <p:extLst mod="1">
    <p:ext uri="{E180D4A7-C9FB-4DFB-919C-405C955672EB}">
      <p14:showEvtLst xmlns:p14="http://schemas.microsoft.com/office/powerpoint/2010/main">
        <p14:playEvt time="0" objId="4"/>
        <p14:stopEvt time="20982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Nyní si zkusíme vytleskat rytmus písničky: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M9000410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47987"/>
            <a:ext cx="2952327" cy="220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86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9165">
        <p:circle/>
      </p:transition>
    </mc:Choice>
    <mc:Fallback xmlns="">
      <p:transition spd="slow" advTm="19165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1340768"/>
            <a:ext cx="5256584" cy="44539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mtClean="0"/>
              <a:t>Cib, cib, cibulenka,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mak, mak, makulenka,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když jsem byla maličká,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chovala mě matička.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A teď, když jsem veliká,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musím chovat Jeníka. </a:t>
            </a:r>
            <a:endParaRPr lang="cs-CZ" dirty="0"/>
          </a:p>
        </p:txBody>
      </p:sp>
      <p:pic>
        <p:nvPicPr>
          <p:cNvPr id="6" name="Picture 2" descr="C:\Users\OEM\AppData\Local\Microsoft\Windows\Temporary Internet Files\Content.IE5\B4A6B7Q4\MC9003360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3592717" cy="291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18-AudioTrack 18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24328" y="47667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4394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22493">
        <p:circle/>
      </p:transition>
    </mc:Choice>
    <mc:Fallback xmlns="">
      <p:transition spd="slow" advTm="22493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 build="p"/>
    </p:bldLst>
  </p:timing>
  <p:extLst mod="1">
    <p:ext uri="{E180D4A7-C9FB-4DFB-919C-405C955672EB}">
      <p14:showEvtLst xmlns:p14="http://schemas.microsoft.com/office/powerpoint/2010/main">
        <p14:playEvt time="0" objId="7"/>
        <p14:stopEvt time="20976" objId="7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OEM\AppData\Local\Microsoft\Windows\Temporary Internet Files\Content.IE5\RZBRHLXH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94" y="376010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RZBRHLXH\MC900112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29" y="2819025"/>
            <a:ext cx="3162883" cy="227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S2OJ9WZ5\MC9003586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3501008"/>
            <a:ext cx="216116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94803"/>
            <a:ext cx="2079104" cy="2079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880886"/>
            <a:ext cx="2803909" cy="210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94002" y="1700808"/>
            <a:ext cx="2706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Víš, o čem je písnička?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14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560840" cy="3508977"/>
          </a:xfrm>
        </p:spPr>
        <p:txBody>
          <a:bodyPr>
            <a:normAutofit/>
          </a:bodyPr>
          <a:lstStyle/>
          <a:p>
            <a:r>
              <a:rPr lang="cs-CZ" dirty="0" smtClean="0"/>
              <a:t>Hudba: CD Lidové písničky s doprovody, Pedagogické centrum Karlovy Vary, 2002</a:t>
            </a:r>
          </a:p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sz="1800" dirty="0" smtClean="0"/>
              <a:t>     http</a:t>
            </a:r>
            <a:r>
              <a:rPr lang="cs-CZ" sz="1800" dirty="0"/>
              <a:t>://</a:t>
            </a:r>
            <a:r>
              <a:rPr lang="cs-CZ" sz="1800" dirty="0" smtClean="0"/>
              <a:t>rygl.net/Makrofotografie/thumbs/makovice.jpg  </a:t>
            </a:r>
          </a:p>
          <a:p>
            <a:pPr marL="68580" indent="0">
              <a:buNone/>
            </a:pPr>
            <a:r>
              <a:rPr lang="cs-CZ" sz="1800" dirty="0"/>
              <a:t>  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mm.denik.cz/39/49/mak_makovice_denik_clanek_solo.jpg</a:t>
            </a:r>
          </a:p>
          <a:p>
            <a:pPr marL="68580" indent="0">
              <a:buNone/>
            </a:pPr>
            <a:endParaRPr lang="cs-CZ" sz="1800" dirty="0"/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8315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|1.3|1.1|1.2|1.1|1.2|3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.9|2.5|1.2|1.2|1.1|3.4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444</TotalTime>
  <Words>182</Words>
  <Application>Microsoft Office PowerPoint</Application>
  <PresentationFormat>Předvádění na obrazovce (4:3)</PresentationFormat>
  <Paragraphs>45</Paragraphs>
  <Slides>7</Slides>
  <Notes>4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    Cib, cib, cibulenka</vt:lpstr>
      <vt:lpstr> </vt:lpstr>
      <vt:lpstr> </vt:lpstr>
      <vt:lpstr>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Cib, cib, cibulenka</dc:title>
  <dc:creator>Mgr. Iva Dušková</dc:creator>
  <cp:lastModifiedBy>OEM</cp:lastModifiedBy>
  <cp:revision>27</cp:revision>
  <dcterms:created xsi:type="dcterms:W3CDTF">2011-08-26T13:19:21Z</dcterms:created>
  <dcterms:modified xsi:type="dcterms:W3CDTF">2011-11-29T07:57:17Z</dcterms:modified>
</cp:coreProperties>
</file>