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  <p:sldId id="260" r:id="rId5"/>
    <p:sldId id="272" r:id="rId6"/>
    <p:sldId id="265" r:id="rId7"/>
    <p:sldId id="270" r:id="rId8"/>
    <p:sldId id="271" r:id="rId9"/>
    <p:sldId id="275" r:id="rId10"/>
    <p:sldId id="301" r:id="rId11"/>
    <p:sldId id="273" r:id="rId12"/>
    <p:sldId id="302" r:id="rId13"/>
    <p:sldId id="274" r:id="rId14"/>
    <p:sldId id="303" r:id="rId15"/>
    <p:sldId id="304" r:id="rId16"/>
    <p:sldId id="333" r:id="rId17"/>
    <p:sldId id="334" r:id="rId18"/>
    <p:sldId id="335" r:id="rId19"/>
    <p:sldId id="276" r:id="rId20"/>
    <p:sldId id="336" r:id="rId21"/>
    <p:sldId id="305" r:id="rId22"/>
    <p:sldId id="268" r:id="rId23"/>
    <p:sldId id="332" r:id="rId24"/>
    <p:sldId id="269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71" autoAdjust="0"/>
  </p:normalViewPr>
  <p:slideViewPr>
    <p:cSldViewPr>
      <p:cViewPr varScale="1">
        <p:scale>
          <a:sx n="66" d="100"/>
          <a:sy n="66" d="100"/>
        </p:scale>
        <p:origin x="-142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76375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2669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6480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2100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0178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71057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0000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85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6796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0025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160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colorTemperature colorTemp="6625"/>
                    </a14:imgEffect>
                    <a14:imgEffect>
                      <a14:saturation sat="104000"/>
                    </a14:imgEffect>
                  </a14:imgLayer>
                </a14:imgProps>
              </a:ext>
            </a:extLst>
          </a:blip>
          <a:srcRect/>
          <a:stretch>
            <a:fillRect l="-48000" r="-4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B5D774-25AD-4752-9AAD-67BF0B9B6D2C}" type="datetimeFigureOut">
              <a:rPr lang="cs-CZ" smtClean="0"/>
              <a:t>11.2.2014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801A1F-F129-4C61-81C0-268571743A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36375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emf"/><Relationship Id="rId5" Type="http://schemas.openxmlformats.org/officeDocument/2006/relationships/package" Target="../embeddings/Microsoft_Excel_Worksheet1.xlsx"/><Relationship Id="rId4" Type="http://schemas.openxmlformats.org/officeDocument/2006/relationships/oleObject" Target="../embeddings/oleObject1.bin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e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em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" y="2780928"/>
            <a:ext cx="9143999" cy="2160239"/>
          </a:xfrm>
        </p:spPr>
        <p:txBody>
          <a:bodyPr>
            <a:normAutofit fontScale="90000"/>
          </a:bodyPr>
          <a:lstStyle/>
          <a:p>
            <a: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br>
              <a:rPr lang="cs-CZ" sz="8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cs-CZ" sz="8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" y="5805264"/>
            <a:ext cx="9143999" cy="1052736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Matematika pro učební stavební obory 2.</a:t>
            </a:r>
          </a:p>
          <a:p>
            <a:pPr algn="r"/>
            <a:r>
              <a:rPr lang="cs-CZ" sz="22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  <a:endParaRPr lang="cs-CZ" sz="22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032543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9144000" cy="4869160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1358943"/>
              </p:ext>
            </p:extLst>
          </p:nvPr>
        </p:nvGraphicFramePr>
        <p:xfrm>
          <a:off x="517237" y="2708920"/>
          <a:ext cx="8109528" cy="305675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1" name="List" r:id="rId5" imgW="6772277" imgH="2552762" progId="Excel.Sheet.12">
                  <p:embed/>
                </p:oleObj>
              </mc:Choice>
              <mc:Fallback>
                <p:oleObj name="List" r:id="rId5" imgW="6772277" imgH="2552762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517237" y="2708920"/>
                        <a:ext cx="8109528" cy="3056756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43962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988840"/>
            <a:ext cx="8820472" cy="4869160"/>
          </a:xfrm>
        </p:spPr>
        <p:txBody>
          <a:bodyPr>
            <a:normAutofit fontScale="700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první nebo druhý ročník učebních stavebních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oborů předmětu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MATEMATIKA jako motivace k podchycení zájmu učňů o předmět. 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prezentace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jednoduchými příklady motivuje žáky a hravou soutěžní formou se snaží povzbudit jejich zájem o matematiku.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48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„zábavnou vložku do výuky“ –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pro větší názornost a atraktivnost výuky. Úlohy mohou žáci řešit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soutěžní formou.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1" y="0"/>
            <a:ext cx="9144000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950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537321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tabuli se objeví vždy nějaký znak, který si obkreslete.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 o to,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kdo první uhodne, </a:t>
            </a:r>
          </a:p>
          <a:p>
            <a:pPr marL="0" indent="0" algn="ctr">
              <a:buNone/>
            </a:pPr>
            <a:r>
              <a:rPr lang="cs-CZ" sz="5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bude vypadat další znak.</a:t>
            </a:r>
            <a:endParaRPr lang="cs-CZ" sz="5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91558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Tak přemýšlejte…..</a:t>
            </a: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rgbClr val="C00000"/>
              </a:solidFill>
            </a:endParaRPr>
          </a:p>
        </p:txBody>
      </p:sp>
      <p:pic>
        <p:nvPicPr>
          <p:cNvPr id="4" name="Obrázek 3" descr="http://files.fitboxkladno.cz/200000305-4d8a84e84a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697480"/>
            <a:ext cx="3510632" cy="26037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805722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2051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521729"/>
            <a:ext cx="5184576" cy="51053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01601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3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 </a:t>
            </a:r>
            <a:endParaRPr lang="cs-CZ" sz="15000" b="1" dirty="0">
              <a:solidFill>
                <a:srgbClr val="C0000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112568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4297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5" y="1485134"/>
            <a:ext cx="5472608" cy="48846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1024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5256584" cy="52784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15000" b="1" dirty="0" smtClean="0">
                <a:solidFill>
                  <a:srgbClr val="C00000"/>
                </a:solidFill>
              </a:rPr>
              <a:t> </a:t>
            </a:r>
            <a:endParaRPr lang="cs-CZ" sz="15000" b="1" dirty="0">
              <a:solidFill>
                <a:srgbClr val="C0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412776"/>
            <a:ext cx="5112567" cy="5189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9809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412776"/>
            <a:ext cx="5162877" cy="5090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46514" y="1340768"/>
            <a:ext cx="5117774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3158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819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4650" y="1628800"/>
            <a:ext cx="5371645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921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268760"/>
            <a:ext cx="5184576" cy="5328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9314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1126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9428" y="1412776"/>
            <a:ext cx="5204859" cy="51125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91024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dirty="0" smtClean="0"/>
          </a:p>
          <a:p>
            <a:pPr marL="0" indent="0" algn="ctr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Ještě stále někteří neví….???</a:t>
            </a: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Tak po dalších obrázcích to snad už bude jasné…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44528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7177846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511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628800"/>
            <a:ext cx="7657961" cy="5070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6611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66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Ještě stále nic?</a:t>
            </a:r>
          </a:p>
          <a:p>
            <a:pPr marL="0" indent="0" algn="ctr">
              <a:buNone/>
            </a:pPr>
            <a:endParaRPr lang="cs-CZ" sz="66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075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2.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/>
          <a:lstStyle/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Tak </a:t>
            </a:r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si zkuste každý obrázek rozdělit svislou osou..</a:t>
            </a:r>
          </a:p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08014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 !!!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 o zrcadlově zobrazená čísla…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8846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2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</a:rPr>
              <a:t>Tak jsme si trošku pohráli….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132856"/>
            <a:ext cx="5112568" cy="472514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70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Děkuji vám za vaši snahu a pozornost…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C00000"/>
                </a:solidFill>
              </a:rPr>
              <a:t>Příště si zase zkusíme něco jiného…</a:t>
            </a:r>
            <a:endParaRPr lang="cs-CZ" sz="4000" b="1" dirty="0">
              <a:solidFill>
                <a:srgbClr val="C00000"/>
              </a:solidFill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97152"/>
            <a:ext cx="1724025" cy="17240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757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Malé početní hrátky </a:t>
            </a: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Použitá literatura : 0</a:t>
            </a:r>
          </a:p>
          <a:p>
            <a:pPr marL="0" indent="0" algn="ctr">
              <a:buNone/>
            </a:pPr>
            <a:r>
              <a:rPr lang="cs-CZ" i="1" dirty="0" smtClean="0">
                <a:solidFill>
                  <a:schemeClr val="accent6">
                    <a:lumMod val="50000"/>
                  </a:schemeClr>
                </a:solidFill>
              </a:rPr>
              <a:t>využito materiálů z praxe autora</a:t>
            </a:r>
            <a:endParaRPr lang="cs-CZ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Požitá grafika :</a:t>
            </a: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„</a:t>
            </a:r>
            <a:r>
              <a:rPr lang="cs-CZ" dirty="0" err="1" smtClean="0">
                <a:solidFill>
                  <a:schemeClr val="accent6">
                    <a:lumMod val="50000"/>
                  </a:schemeClr>
                </a:solidFill>
              </a:rPr>
              <a:t>Smajlíci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“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hlinkClick r:id="rId2"/>
              </a:rPr>
              <a:t>www.office.microsoft.com</a:t>
            </a: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 Klipart MS Office 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12739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1182</TotalTime>
  <Words>306</Words>
  <Application>Microsoft Office PowerPoint</Application>
  <PresentationFormat>Předvádění na obrazovce (4:3)</PresentationFormat>
  <Paragraphs>68</Paragraphs>
  <Slides>24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6" baseType="lpstr">
      <vt:lpstr>Motiv systému Office</vt:lpstr>
      <vt:lpstr>List</vt:lpstr>
      <vt:lpstr>Malé početní hrátky 2. </vt:lpstr>
      <vt:lpstr> </vt:lpstr>
      <vt:lpstr>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2. </vt:lpstr>
      <vt:lpstr>Malé početní hrátky 3. </vt:lpstr>
      <vt:lpstr>Malé početní hrátky 3.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Početní hrátky 1.</dc:title>
  <dc:creator>Bláha Zdeněk</dc:creator>
  <cp:lastModifiedBy>Bláha Zdeněk</cp:lastModifiedBy>
  <cp:revision>43</cp:revision>
  <dcterms:created xsi:type="dcterms:W3CDTF">2013-08-21T13:31:08Z</dcterms:created>
  <dcterms:modified xsi:type="dcterms:W3CDTF">2014-02-11T16:21:42Z</dcterms:modified>
</cp:coreProperties>
</file>