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63" r:id="rId2"/>
    <p:sldId id="273" r:id="rId3"/>
    <p:sldId id="270" r:id="rId4"/>
    <p:sldId id="290" r:id="rId5"/>
    <p:sldId id="291" r:id="rId6"/>
    <p:sldId id="292" r:id="rId7"/>
    <p:sldId id="286" r:id="rId8"/>
    <p:sldId id="256" r:id="rId9"/>
    <p:sldId id="271" r:id="rId10"/>
    <p:sldId id="272" r:id="rId11"/>
    <p:sldId id="278" r:id="rId12"/>
    <p:sldId id="279" r:id="rId13"/>
    <p:sldId id="280" r:id="rId14"/>
    <p:sldId id="275" r:id="rId15"/>
    <p:sldId id="269" r:id="rId16"/>
    <p:sldId id="258" r:id="rId17"/>
    <p:sldId id="265" r:id="rId18"/>
    <p:sldId id="274" r:id="rId19"/>
    <p:sldId id="260" r:id="rId20"/>
    <p:sldId id="281" r:id="rId21"/>
    <p:sldId id="289" r:id="rId22"/>
    <p:sldId id="283" r:id="rId23"/>
    <p:sldId id="28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30194-D533-433E-B216-B2FDFFE72854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93694-2F80-4B28-99F8-C476CEAF90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461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393694-2F80-4B28-99F8-C476CEAF90C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894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9.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7670874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MATEMATIKA. V dalším ročníku může být využit v rámci opakování.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učitele 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snažící se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atraktivnost výuky. Úlohy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by měli žáci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řešit samostatně ve svých sešitech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si zedník ověří,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že zdi při stavbě „nejdou šejdrem“,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jsou na sebe kolmé,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svírají pravý úhel….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 trojúhelník si na stavbu nenosí)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516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jednu zeď naměří od rohu 60 cm,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druhou zeď 80 cm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přímá spojnice takto získaných bodů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musí měřit přesně 1 m ….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876" y="3933056"/>
            <a:ext cx="4392364" cy="292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261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 co tady jde…?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základě čeho můžeme tvrdit,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že úhel bude pravý…?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9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Pythagorova věta!!!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nám řekne její znění ….?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96824"/>
            <a:ext cx="4680520" cy="393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sz="36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 nad přeponou se rovná 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součtu čtverců nad oběma odvěsnami“</a:t>
            </a:r>
          </a:p>
          <a:p>
            <a:endParaRPr lang="cs-CZ" sz="36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naší úloze v úvodu:</a:t>
            </a: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+ 80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100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3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3 600 + 6 400 = 10 000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36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328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 jistotu si připomeňme základní pojmy: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Procvičme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si tuto nejslavnější poučku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několika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úlohách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(doporučuji začít vždy náčrtem situace):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44824"/>
            <a:ext cx="4199738" cy="3260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-108012" y="1124744"/>
            <a:ext cx="9144000" cy="504056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Dvě síly, každá o velikosti 1 000 N působí ve stejném bodě a jsou na sebe kolmé. Jaká je velikost jejich výslednice?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ahnutá šipka dolů 3"/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666" y="2708920"/>
            <a:ext cx="4930683" cy="2580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53244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 </a:t>
                </a:r>
                <a:endParaRPr lang="cs-CZ" sz="112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</a:t>
                </a:r>
                <a:r>
                  <a:rPr lang="cs-CZ" sz="2800" b="1" baseline="30000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F1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F2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F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1 000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1 000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𝒖</m:t>
                      </m:r>
                      <m:r>
                        <a:rPr lang="cs-CZ" sz="28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𝟎𝟎𝟎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𝟎𝟎𝟎</m:t>
                          </m:r>
                        </m:e>
                      </m:rad>
                    </m:oMath>
                  </m:oMathPara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u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1 414,2 N</a:t>
                </a:r>
              </a:p>
              <a:p>
                <a:pPr marL="0" indent="0">
                  <a:buNone/>
                </a:pP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Výslednice sil je 1 414,2 N.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532440" cy="5301208"/>
              </a:xfrm>
              <a:blipFill rotWithShape="1">
                <a:blip r:embed="rId2"/>
                <a:stretch>
                  <a:fillRect l="-1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92870"/>
            <a:ext cx="4469879" cy="4144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je zeď, jestliže na její vrchol akorát dosáhne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horní  konec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žebříku dlouhého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3,6 m,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je-li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dolní konec postaven 75 cm od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této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zdi? 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4860032" y="584091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38022"/>
            <a:ext cx="3312368" cy="3819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3,6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0,75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3,6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– 0,75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cs-CZ" b="1" baseline="30000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𝟏𝟐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𝟗𝟔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𝟓𝟔𝟐𝟓</m:t>
                        </m:r>
                      </m:e>
                    </m:rad>
                  </m:oMath>
                </a14:m>
                <a:endParaRPr lang="cs-CZ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</a:t>
                </a:r>
                <a:r>
                  <a:rPr lang="cs-CZ" b="1" u="dbl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3,521 </a:t>
                </a:r>
                <a:r>
                  <a:rPr lang="cs-CZ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</a:t>
                </a:r>
              </a:p>
              <a:p>
                <a:pPr marL="0" indent="0">
                  <a:buNone/>
                </a:pPr>
                <a:endParaRPr lang="cs-CZ" b="1" u="dbl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Zeď je vysoká přibližně 3,5m. </a:t>
                </a:r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  <a:blipFill rotWithShape="1">
                <a:blip r:embed="rId2"/>
                <a:stretch>
                  <a:fillRect l="-2000" t="-18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886" y="1268760"/>
            <a:ext cx="3572908" cy="4714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postřikovač s dosahem r = 13 m je postaven na trávníku ve vzdálenosti  d = 12 m. Jak dlouhý bude úsek cesty, který bude mokrý?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443289" y="5157192"/>
            <a:ext cx="3552647" cy="131886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2605945"/>
            <a:ext cx="5133316" cy="4236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85440"/>
            <a:ext cx="5508104" cy="449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519746"/>
                <a:ext cx="8229600" cy="506916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Rovnoramenný trojúhelník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„rozpůlíme“ :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r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=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d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+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(x/2)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endParaRPr lang="cs-CZ" b="1" baseline="30000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13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=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12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+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(x/2)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endParaRPr lang="cs-CZ" b="1" baseline="30000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(x/2)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=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13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 </a:t>
                </a:r>
                <a:r>
                  <a:rPr lang="cs-CZ" b="1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– 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12</a:t>
                </a:r>
                <a:r>
                  <a:rPr lang="cs-CZ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2</a:t>
                </a:r>
                <a:endParaRPr lang="cs-CZ" b="1" baseline="30000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x/2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𝟏𝟔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𝟗</m:t>
                        </m:r>
                        <m:r>
                          <a:rPr lang="cs-CZ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/>
                            <a:latin typeface="Cambria Math"/>
                          </a:rPr>
                          <m:t>𝟏𝟒𝟒</m:t>
                        </m:r>
                      </m:e>
                    </m:rad>
                  </m:oMath>
                </a14:m>
                <a:endParaRPr lang="cs-CZ" b="1" dirty="0" smtClean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x/2 = 5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cs-CZ" b="1" u="dbl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x </a:t>
                </a:r>
                <a:r>
                  <a:rPr lang="cs-CZ" b="1" u="dbl" dirty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= </a:t>
                </a:r>
                <a:r>
                  <a:rPr lang="cs-CZ" b="1" u="dbl" dirty="0" smtClean="0">
                    <a:solidFill>
                      <a:schemeClr val="accent6">
                        <a:lumMod val="50000"/>
                      </a:schemeClr>
                    </a:solidFill>
                    <a:effectLst/>
                  </a:rPr>
                  <a:t>10 m</a:t>
                </a:r>
                <a:endParaRPr lang="cs-CZ" b="1" dirty="0" smtClean="0">
                  <a:effectLst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Mokrých bude 10 m cesty.</a:t>
                </a:r>
                <a:endParaRPr lang="cs-CZ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519746"/>
                <a:ext cx="8229600" cy="5069160"/>
              </a:xfrm>
              <a:blipFill rotWithShape="1">
                <a:blip r:embed="rId3"/>
                <a:stretch>
                  <a:fillRect l="-1926" t="-1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68960"/>
            <a:ext cx="6768752" cy="37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Stavební jeřáb zvedá náklad rovnoměrně přímočaře do výšky 8 m a současně se posunuje vodorovně do vzdálenosti 6m. Jakou dráhu urazí zavěšený náklad?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5222583" y="5271074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249633"/>
              </a:xfrm>
            </p:spPr>
            <p:txBody>
              <a:bodyPr>
                <a:normAutofit/>
              </a:bodyPr>
              <a:lstStyle/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8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+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accent6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𝟔𝟒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𝟑𝟔</m:t>
                        </m:r>
                      </m:e>
                    </m:rad>
                  </m:oMath>
                </a14:m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 </a:t>
                </a:r>
                <a:r>
                  <a:rPr lang="cs-CZ" sz="2800" b="1" u="dbl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10 m </a:t>
                </a:r>
                <a:endParaRPr lang="cs-CZ" sz="2800" b="1" u="dbl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Břemeno urazí dráhu 10 m.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24963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36278"/>
            <a:ext cx="4536504" cy="3365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 křižovatky dvou kolmých silnic vyjeli současně dva cyklisté, jeden po jedné silnici rychlostí 16 km/h, druhý cyklista po druhé silnici rychlostí 20 km/h. Jaká bude jejich vzdušná vzdálenost po 15 minutách jízdy?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ahnutá šipka dolů 6">
            <a:hlinkClick r:id="" action="ppaction://hlinkshowjump?jump=nextslide"/>
          </p:cNvPr>
          <p:cNvSpPr/>
          <p:nvPr/>
        </p:nvSpPr>
        <p:spPr>
          <a:xfrm>
            <a:off x="4860032" y="5661248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4338" name="Picture 2" descr="C:\Users\zblaha00\AppData\Local\Microsoft\Windows\Temporary Internet Files\Content.IE5\DU111DJJ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191" y="3731035"/>
            <a:ext cx="3672408" cy="312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08912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Nejprve určeme, jak daleko bude každý cyklista od křižovatky po čtvrt hodině jízdy (15 minut):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s1 =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4 km,    s2 = 5 km 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d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4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+ 5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d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d = 6,4 km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Vzdušná vzdálenost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cyklistů bude 6,4 km.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08912" cy="5301208"/>
              </a:xfrm>
              <a:blipFill rotWithShape="1">
                <a:blip r:embed="rId3"/>
                <a:stretch>
                  <a:fillRect l="-1560"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577" y="3068960"/>
            <a:ext cx="4200525" cy="346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Domácí úkol (doporučuji aspoň dva náčrty):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Stožár antény je 24 m vysoký. Je upevněn čtyřmi ocelovými lany zavěšenými 1,5 m pod vrcholem stožáru a ukotvenými na zemi ve vrcholech čtverce a straně 12 m. Stožár stojí ve středu tohoto čtverce. Vypočtěte celkovou délku upínacích lan, jestliže na upevnění každého je nutno přidat 1,1 m.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Malá poznámka na závěr: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Když </a:t>
            </a:r>
            <a:r>
              <a:rPr lang="cs-CZ" b="1" dirty="0">
                <a:solidFill>
                  <a:srgbClr val="FF0000"/>
                </a:solidFill>
              </a:rPr>
              <a:t>se řekne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FF0000"/>
                </a:solidFill>
              </a:rPr>
              <a:t>ravoúhlý trojúhelník, tak jako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FF0000"/>
                </a:solidFill>
              </a:rPr>
              <a:t>rvní nás napadne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FF0000"/>
                </a:solidFill>
              </a:rPr>
              <a:t>ythagorova věta….</a:t>
            </a:r>
          </a:p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93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si prověříme Pythagorovu větu,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přesněji vaše praktické znalosti 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1862</TotalTime>
  <Words>731</Words>
  <Application>Microsoft Office PowerPoint</Application>
  <PresentationFormat>Předvádění na obrazovce (4:3)</PresentationFormat>
  <Paragraphs>144</Paragraphs>
  <Slides>23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List</vt:lpstr>
      <vt:lpstr>  Pythagorova věta</vt:lpstr>
      <vt:lpstr>P  R  O  C  E  N  T  A</vt:lpstr>
      <vt:lpstr>Prezentace aplikace PowerPoint</vt:lpstr>
      <vt:lpstr>Pythagorova věta</vt:lpstr>
      <vt:lpstr>Pythagorova věta</vt:lpstr>
      <vt:lpstr>Pythagorova věta</vt:lpstr>
      <vt:lpstr>Pythagorova věta</vt:lpstr>
      <vt:lpstr>Prezentace aplikace PowerPoint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92</cp:revision>
  <cp:lastPrinted>2013-04-09T11:39:44Z</cp:lastPrinted>
  <dcterms:created xsi:type="dcterms:W3CDTF">2013-02-26T11:10:07Z</dcterms:created>
  <dcterms:modified xsi:type="dcterms:W3CDTF">2014-02-13T15:07:58Z</dcterms:modified>
</cp:coreProperties>
</file>