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6" r:id="rId3"/>
    <p:sldId id="281" r:id="rId4"/>
    <p:sldId id="282" r:id="rId5"/>
    <p:sldId id="292" r:id="rId6"/>
    <p:sldId id="283" r:id="rId7"/>
    <p:sldId id="284" r:id="rId8"/>
    <p:sldId id="285" r:id="rId9"/>
    <p:sldId id="293" r:id="rId10"/>
    <p:sldId id="286" r:id="rId11"/>
    <p:sldId id="290" r:id="rId12"/>
    <p:sldId id="291" r:id="rId13"/>
    <p:sldId id="294" r:id="rId14"/>
    <p:sldId id="275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2418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14. 2. 2014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img.auto.cz/news/img/galleries/2004-34/cdc_ventilaussen_zf_lg_412c97b813798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img.auto.cz/news/img/galleries/2004-34/cdc-schema2_zf_lg_412c97b7aad77.jpg" TargetMode="External"/><Relationship Id="rId12" Type="http://schemas.openxmlformats.org/officeDocument/2006/relationships/hyperlink" Target="http://img.auto.cz/autofun_cz/img/galleries/02_4bb43cf328159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img.auto.cz/news/img/galleries/2004-34/cdc-pic002_zf_lg_412c97b75a46c.jpg" TargetMode="External"/><Relationship Id="rId11" Type="http://schemas.openxmlformats.org/officeDocument/2006/relationships/hyperlink" Target="http://img.auto.cz/autofun_cz/img/galleries/01_4bb43cf2e412f.jpg" TargetMode="External"/><Relationship Id="rId5" Type="http://schemas.openxmlformats.org/officeDocument/2006/relationships/hyperlink" Target="http://www.ls1gto.com/forums/attachment.php?attachmentid=71809&amp;stc=1&amp;d=1197342561" TargetMode="External"/><Relationship Id="rId10" Type="http://schemas.openxmlformats.org/officeDocument/2006/relationships/hyperlink" Target="http://vibroakustika.uk.fme.vutbr.cz/img/texty/MR/tlumi%C4%8D4.jpg" TargetMode="External"/><Relationship Id="rId4" Type="http://schemas.openxmlformats.org/officeDocument/2006/relationships/hyperlink" Target="http://www.tlumice-monroe.cz/pics/design/uvod1.jpg" TargetMode="External"/><Relationship Id="rId9" Type="http://schemas.openxmlformats.org/officeDocument/2006/relationships/hyperlink" Target="http://img.auto.cz/news/img/galleries/2004-34/cdc_052_a74456_opel_lg_412c97b7b70c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670157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fontAlgn="b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Moderní typy tlumičů</a:t>
                      </a:r>
                    </a:p>
                  </a:txBody>
                  <a:tcPr marL="7620" marR="7620" marT="762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Tlumení, tlumič, tlumičový olej, škrtící ventil, píst, plyn, tlak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60256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Moderní typy tlumičů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VY_32_INOVACE_14_266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Autofit/>
          </a:bodyPr>
          <a:lstStyle/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200" dirty="0" smtClean="0"/>
              <a:t>Moderní typy tlumičů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pl-PL" sz="3100" dirty="0"/>
              <a:t/>
            </a:r>
            <a:br>
              <a:rPr lang="pl-PL" sz="3100" dirty="0"/>
            </a:br>
            <a:r>
              <a:rPr lang="cs-CZ" sz="3100" dirty="0"/>
              <a:t/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i="1" u="sng" dirty="0" smtClean="0"/>
              <a:t>Polohově citlivé tlumiče MONROE</a:t>
            </a:r>
            <a:r>
              <a:rPr lang="cs-CZ" sz="2400" i="1" dirty="0" smtClean="0"/>
              <a:t> </a:t>
            </a:r>
            <a:r>
              <a:rPr lang="cs-CZ" sz="2400" i="1" dirty="0" smtClean="0">
                <a:solidFill>
                  <a:srgbClr val="FF0000"/>
                </a:solidFill>
              </a:rPr>
              <a:t>SENSA-TRAC</a:t>
            </a:r>
          </a:p>
          <a:p>
            <a:pPr marL="0" indent="0">
              <a:buNone/>
            </a:pPr>
            <a:r>
              <a:rPr lang="cs-CZ" sz="2000" dirty="0" smtClean="0"/>
              <a:t>Malá tlumici sila je potřebná jen při klidné jízdě s malou zátěži. Při větším zatíženi vozidla je potřeba zvýšit odpor pruženi, tak aby kola neztratila přítlačnou silu k vozovce. Z tohoto poznatku vychází systém „Polohově citlivého tlumeni „Position Sensitive Damping“ (PSD).</a:t>
            </a:r>
          </a:p>
          <a:p>
            <a:pPr marL="358775" indent="-358775"/>
            <a:r>
              <a:rPr lang="cs-CZ" sz="2000" dirty="0" smtClean="0"/>
              <a:t>jednoduchá úprava pracovního válce jednoplášťového teleskopického tlumiče</a:t>
            </a:r>
          </a:p>
          <a:p>
            <a:pPr marL="358775" indent="-358775"/>
            <a:r>
              <a:rPr lang="cs-CZ" sz="2000" dirty="0" smtClean="0"/>
              <a:t>tlumič je řešen tak, že ve střední poloze tlumiče má pracovní válec  rozšířeni. Pokud se pracovní píst nachází v této poloze, může kapalina obtékat i tímto rozšířením. Boční rozšířeni má funkci  obtokové drážky</a:t>
            </a:r>
          </a:p>
          <a:p>
            <a:pPr marL="358775" indent="-358775"/>
            <a:r>
              <a:rPr lang="cs-CZ" sz="2000" dirty="0" smtClean="0"/>
              <a:t>pokud se píst nachází ve střední poloze, je v oblasti komfortního tlumení, tlumič s pístem v této poloze je měkký a jízda je pohodlná</a:t>
            </a:r>
          </a:p>
          <a:p>
            <a:pPr marL="358775" indent="-358775"/>
            <a:r>
              <a:rPr lang="cs-CZ" sz="2000" dirty="0" smtClean="0"/>
              <a:t>při větším zatíženi se pracovní píst dostava do oblasti mimo největší rozšíření obtokovou drážkou, obtok oleje je menši a tlumici sila tlumiče se zvyšuje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Moderní typy tlumičů </a:t>
            </a:r>
            <a:r>
              <a:rPr lang="cs-CZ" dirty="0" smtClean="0"/>
              <a:t/>
            </a:r>
            <a:br>
              <a:rPr lang="cs-CZ" dirty="0" smtClean="0"/>
            </a:br>
            <a:endParaRPr lang="pl-P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Autofit/>
          </a:bodyPr>
          <a:lstStyle/>
          <a:p>
            <a:pPr marL="358775" indent="-358775"/>
            <a:r>
              <a:rPr lang="cs-CZ" sz="2000" dirty="0" smtClean="0"/>
              <a:t>pokud se ještě zvýší zatíženi, píst se dostane do oblasti, kde obtoková drážka již není, prouděni oleje je pouze přes škrtící ventily, v této oblasti je tlumici sila nejvyšší </a:t>
            </a:r>
          </a:p>
          <a:p>
            <a:pPr marL="358775" indent="-358775">
              <a:buNone/>
            </a:pPr>
            <a:r>
              <a:rPr lang="cs-CZ" sz="2400" i="1" dirty="0" smtClean="0"/>
              <a:t>Inovace této koncepce jsou tlumiče </a:t>
            </a:r>
            <a:r>
              <a:rPr lang="cs-CZ" sz="2400" i="1" dirty="0" smtClean="0">
                <a:solidFill>
                  <a:srgbClr val="C00000"/>
                </a:solidFill>
              </a:rPr>
              <a:t>SAFE-TECH</a:t>
            </a:r>
          </a:p>
          <a:p>
            <a:pPr marL="358775" indent="-358775"/>
            <a:r>
              <a:rPr lang="cs-CZ" sz="2000" dirty="0" smtClean="0"/>
              <a:t>změna hlavně obtokové drážky, ta je řešena pro každý automobil jednotlivě</a:t>
            </a:r>
          </a:p>
          <a:p>
            <a:pPr marL="358775" indent="-358775"/>
            <a:r>
              <a:rPr lang="cs-CZ" sz="2000" dirty="0" smtClean="0"/>
              <a:t>obtoková drážka je řešena postupnými přechody, to umožňuje jemný přechod z oblasti komfortu do oblasti s maximální tlumici silou</a:t>
            </a:r>
          </a:p>
          <a:p>
            <a:r>
              <a:rPr lang="cs-CZ" sz="2000" dirty="0" smtClean="0"/>
              <a:t>překonstruovaný ventil v pracovním pistu, původní svazek kotoučků z pružinově oceli nahradily kotoučky s pružinou. Zjednodušenou konstrukcí ventilu a rychlejší reakcí na nerovnosti vozovky se snížila  hlučnost tlumiče</a:t>
            </a:r>
          </a:p>
          <a:p>
            <a:r>
              <a:rPr lang="cs-CZ" sz="2000" dirty="0" smtClean="0"/>
              <a:t>konstrukce „SAFE-TECH“ výrazně přispěla k plynulému přechodu z oblasti komfortu do oblasti zvýšeného zatížení</a:t>
            </a:r>
          </a:p>
          <a:p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Moderní typy tlumičů</a:t>
            </a:r>
            <a:r>
              <a:rPr lang="cs-CZ" dirty="0" smtClean="0"/>
              <a:t/>
            </a:r>
            <a:br>
              <a:rPr lang="cs-CZ" dirty="0" smtClean="0"/>
            </a:br>
            <a:endParaRPr lang="pl-P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200" i="1" u="sng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 descr="http://www.tlumice-monroe.cz/pics/design/uvod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000" y="1980000"/>
            <a:ext cx="3923655" cy="37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www.ls1gto.com/forums/attachment.php?attachmentid=71809&amp;stc=1&amp;d=1197342561"/>
          <p:cNvPicPr>
            <a:picLocks noChangeAspect="1"/>
          </p:cNvPicPr>
          <p:nvPr/>
        </p:nvPicPr>
        <p:blipFill>
          <a:blip r:embed="rId3" cstate="print"/>
          <a:srcRect l="5561" t="1803" r="2842" b="34628"/>
          <a:stretch>
            <a:fillRect/>
          </a:stretch>
        </p:blipFill>
        <p:spPr bwMode="auto">
          <a:xfrm>
            <a:off x="4788000" y="1980000"/>
            <a:ext cx="3753196" cy="37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Moderní typy tlumičů</a:t>
            </a: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2000" y="1439999"/>
            <a:ext cx="7920000" cy="5040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nn-NO" sz="2400" i="1" u="sng" dirty="0" smtClean="0"/>
              <a:t>Tlumiče s elektronicky nastavitelnými ventily</a:t>
            </a:r>
            <a:endParaRPr lang="cs-CZ" sz="2400" i="1" u="sng" dirty="0" smtClean="0"/>
          </a:p>
          <a:p>
            <a:pPr marL="0" indent="0">
              <a:buNone/>
            </a:pPr>
            <a:r>
              <a:rPr lang="cs-CZ" sz="2000" dirty="0" smtClean="0"/>
              <a:t>Tlumiče s elektronicky nastavitelnými ventily umožňuji během jízdy změnit charakteristiku tlumeni tak, jak je potřeba dle charakteru jízdy. Tato změna charakteristiky probíhá velmi rychle. </a:t>
            </a:r>
          </a:p>
          <a:p>
            <a:pPr marL="358775" indent="-358775"/>
            <a:r>
              <a:rPr lang="cs-CZ" sz="2000" dirty="0" smtClean="0"/>
              <a:t>řídící jednotka zjišťuje každé 2ms , potřebu úpravy charakteristiky tlumeni</a:t>
            </a:r>
          </a:p>
          <a:p>
            <a:pPr marL="358775" indent="-358775"/>
            <a:r>
              <a:rPr lang="cs-CZ" sz="2000" dirty="0" smtClean="0"/>
              <a:t>úprava charakteristiky tlumeni, je pomocí velikosti </a:t>
            </a:r>
            <a:r>
              <a:rPr lang="pl-PL" sz="2000" dirty="0" smtClean="0"/>
              <a:t>proudu, 0 A – 1,8 A</a:t>
            </a:r>
          </a:p>
          <a:p>
            <a:pPr marL="358775" indent="-358775"/>
            <a:r>
              <a:rPr lang="pl-PL" sz="2000" dirty="0" smtClean="0"/>
              <a:t>řidíci jednotka může tento </a:t>
            </a:r>
            <a:r>
              <a:rPr lang="cs-CZ" sz="2000" dirty="0" smtClean="0"/>
              <a:t>proud změnit až 20x za sekundu</a:t>
            </a:r>
          </a:p>
          <a:p>
            <a:pPr marL="0" indent="0">
              <a:buNone/>
            </a:pPr>
            <a:r>
              <a:rPr lang="cs-CZ" sz="2200" i="1" u="sng" dirty="0" smtClean="0"/>
              <a:t>Firma ZF Sachs vyvinula dva typy tlumiče s elektronicky ovládanými ventily a to CDCi a CDCe.</a:t>
            </a:r>
            <a:r>
              <a:rPr lang="cs-CZ" sz="2200" i="1" dirty="0" smtClean="0"/>
              <a:t> </a:t>
            </a:r>
          </a:p>
          <a:p>
            <a:pPr marL="358775" indent="-358775"/>
            <a:r>
              <a:rPr lang="cs-CZ" sz="2000" dirty="0" smtClean="0"/>
              <a:t>tlumič CDCi má plynule proměnlivé ventily, konstrukce stejná jako dvouplášťový teleskopicky tlumič</a:t>
            </a:r>
          </a:p>
          <a:p>
            <a:pPr marL="358775" indent="-358775"/>
            <a:r>
              <a:rPr lang="cs-CZ" sz="2000" dirty="0" smtClean="0"/>
              <a:t>tlumič CDCe má obtok </a:t>
            </a:r>
            <a:r>
              <a:rPr lang="pt-BR" sz="2000" dirty="0" smtClean="0"/>
              <a:t>el</a:t>
            </a:r>
            <a:r>
              <a:rPr lang="cs-CZ" sz="2000" dirty="0" smtClean="0"/>
              <a:t>.</a:t>
            </a:r>
            <a:r>
              <a:rPr lang="pt-BR" sz="2000" dirty="0" smtClean="0"/>
              <a:t>mag</a:t>
            </a:r>
            <a:r>
              <a:rPr lang="cs-CZ" sz="2000" dirty="0" smtClean="0"/>
              <a:t>.</a:t>
            </a:r>
            <a:r>
              <a:rPr lang="pt-BR" sz="2000" dirty="0" smtClean="0"/>
              <a:t> ventil</a:t>
            </a:r>
            <a:r>
              <a:rPr lang="cs-CZ" sz="2000" dirty="0" smtClean="0"/>
              <a:t>em</a:t>
            </a:r>
            <a:r>
              <a:rPr lang="pt-BR" sz="2000" dirty="0" smtClean="0"/>
              <a:t> </a:t>
            </a:r>
            <a:r>
              <a:rPr lang="cs-CZ" sz="2000" dirty="0" smtClean="0"/>
              <a:t>umístěným vně </a:t>
            </a:r>
            <a:r>
              <a:rPr lang="pt-BR" sz="2000" dirty="0" smtClean="0"/>
              <a:t>tlumič</a:t>
            </a:r>
            <a:r>
              <a:rPr lang="cs-CZ" sz="2000" dirty="0" smtClean="0"/>
              <a:t>e</a:t>
            </a:r>
          </a:p>
          <a:p>
            <a:pPr marL="358775" indent="-358775"/>
            <a:r>
              <a:rPr lang="cs-CZ" sz="2000" dirty="0" smtClean="0"/>
              <a:t>p</a:t>
            </a:r>
            <a:r>
              <a:rPr lang="pt-BR" sz="2000" dirty="0" smtClean="0"/>
              <a:t>ři vypadku proudu se tlumič</a:t>
            </a:r>
            <a:r>
              <a:rPr lang="cs-CZ" sz="2000" dirty="0" smtClean="0"/>
              <a:t> za pomoci přítlačné pružiny, která posune ventil nastaví na tvrdou charakteristiku tlumeni.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274638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Moderní typy tlumičů</a:t>
            </a: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Zástupný symbol pro obsah 4" descr="http://img.auto.cz/news/img/galleries/2004-34/cdc-pic002_zf_lg_412c97b75a46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000" y="1440000"/>
            <a:ext cx="4208387" cy="3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img.auto.cz/news/img/galleries/2004-34/cdc-schema2_zf_lg_412c97b7aad77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60621" y="3093721"/>
            <a:ext cx="3611244" cy="3163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975360" y="5341620"/>
            <a:ext cx="1729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Systém CDCi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72100" y="1798320"/>
            <a:ext cx="1812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Systém CDCe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Moderní typy tlumičů</a:t>
            </a: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7" name="Zástupný symbol pro obsah 6" descr="http://img.auto.cz/news/img/galleries/2004-34/cdc_ventilaussen_zf_lg_412c97b81379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000" y="1440000"/>
            <a:ext cx="5760000" cy="43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699260" y="6088380"/>
            <a:ext cx="18126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Systém CDCe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Moderní typy tlumičů</a:t>
            </a: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Zástupný symbol pro obsah 4" descr="http://img.auto.cz/news/img/galleries/2004-34/cdc_052_a74456_opel_lg_412c97b7b70c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8000" y="1439998"/>
            <a:ext cx="7123652" cy="50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Moderní typy tlumičů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360363" indent="-360363">
              <a:buNone/>
            </a:pPr>
            <a:r>
              <a:rPr lang="cs-CZ" sz="2400" i="1" u="sng" dirty="0" smtClean="0"/>
              <a:t>Magnetoreologický tlumič</a:t>
            </a:r>
          </a:p>
          <a:p>
            <a:pPr marL="360363" indent="-360363">
              <a:buNone/>
            </a:pPr>
            <a:r>
              <a:rPr lang="cs-CZ" sz="2200" i="1" dirty="0" smtClean="0"/>
              <a:t>Princip činnosti:</a:t>
            </a:r>
          </a:p>
          <a:p>
            <a:r>
              <a:rPr lang="cs-CZ" sz="2000" dirty="0" smtClean="0"/>
              <a:t>od hydraulických tlumičů liší tím, že používají ferokapalinu</a:t>
            </a:r>
          </a:p>
          <a:p>
            <a:r>
              <a:rPr lang="cs-CZ" sz="2000" dirty="0" smtClean="0"/>
              <a:t>kapalina je magnetická a její viskozita se dá měnit tak, že na ni působí magnetické pole, těchto vlastností ferokapaliny magnetorologický tlumič využívá</a:t>
            </a:r>
          </a:p>
          <a:p>
            <a:r>
              <a:rPr lang="cs-CZ" sz="2000" dirty="0" smtClean="0"/>
              <a:t>v pracovním pístu je umístěna cívka, jíž prochází proud a vytváří tak magnetické pole, proto se mění viskozita kapaliny a zároveň se mění charakter tlumení</a:t>
            </a:r>
          </a:p>
          <a:p>
            <a:r>
              <a:rPr lang="cs-CZ" sz="2000" dirty="0" smtClean="0"/>
              <a:t>pokud je potřeba velká tlumící síla, prochází cívkou velký proud, zvýší se viskozita kapaliny a </a:t>
            </a:r>
            <a:r>
              <a:rPr lang="pt-BR" sz="2000" dirty="0" smtClean="0"/>
              <a:t>vyvolá se potřebná tlumící síla</a:t>
            </a:r>
            <a:endParaRPr lang="cs-CZ" sz="2000" dirty="0" smtClean="0"/>
          </a:p>
          <a:p>
            <a:r>
              <a:rPr lang="cs-CZ" sz="2000" dirty="0" smtClean="0"/>
              <a:t>proud, ovládá řídící jednotka, tato jednotka vyhodnocuje signály o stavu vozidla a řídí proud v cívce, čímž nastavuje charakter tlumení vozu</a:t>
            </a:r>
            <a:endParaRPr lang="cs-CZ" sz="2000" i="1" dirty="0" smtClean="0"/>
          </a:p>
          <a:p>
            <a:pPr marL="360363" indent="-360363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146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Moderní typy tlumičů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endParaRPr lang="cs-CZ" sz="1400" dirty="0" smtClean="0"/>
          </a:p>
          <a:p>
            <a:pPr>
              <a:buNone/>
            </a:pPr>
            <a:endParaRPr lang="cs-CZ" sz="1600" b="1" dirty="0" smtClean="0"/>
          </a:p>
          <a:p>
            <a:pPr>
              <a:buNone/>
            </a:pPr>
            <a:r>
              <a:rPr lang="cs-CZ" sz="1600" dirty="0" smtClean="0"/>
              <a:t> </a:t>
            </a:r>
            <a:endParaRPr lang="cs-CZ" sz="1600" b="1" dirty="0" smtClean="0"/>
          </a:p>
          <a:p>
            <a:pPr>
              <a:buNone/>
            </a:pPr>
            <a:r>
              <a:rPr lang="cs-CZ" sz="1600" dirty="0" smtClean="0"/>
              <a:t> </a:t>
            </a:r>
            <a:endParaRPr lang="cs-CZ" sz="1600" b="1" dirty="0" smtClean="0"/>
          </a:p>
          <a:p>
            <a:pPr>
              <a:buNone/>
            </a:pPr>
            <a:r>
              <a:rPr lang="cs-CZ" sz="2000" b="1" dirty="0" smtClean="0"/>
              <a:t> 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 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 </a:t>
            </a:r>
            <a:endParaRPr lang="cs-CZ" sz="2000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6165304"/>
            <a:ext cx="3630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Náprava typu Mc Pharson Opel Astra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>
            <a:spLocks/>
          </p:cNvSpPr>
          <p:nvPr/>
        </p:nvSpPr>
        <p:spPr>
          <a:xfrm>
            <a:off x="640988" y="1440008"/>
            <a:ext cx="7862024" cy="88331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66700" indent="-266700" algn="just">
              <a:buFont typeface="Arial" pitchFamily="34" charset="0"/>
              <a:buChar char="•"/>
            </a:pPr>
            <a:r>
              <a:rPr lang="cs-CZ" sz="2000" dirty="0" smtClean="0"/>
              <a:t>systém tlumení může včas a rychle reagovat na nerovnosti na vozovce i </a:t>
            </a:r>
          </a:p>
          <a:p>
            <a:pPr marL="266700" indent="-266700" algn="just"/>
            <a:r>
              <a:rPr lang="cs-CZ" sz="2000" dirty="0" smtClean="0"/>
              <a:t>	na styl a rychlost jízdy</a:t>
            </a:r>
          </a:p>
          <a:p>
            <a:pPr marL="266700" indent="-266700" algn="just">
              <a:buFont typeface="Arial" pitchFamily="34" charset="0"/>
              <a:buChar char="•"/>
            </a:pPr>
            <a:r>
              <a:rPr lang="cs-CZ" sz="2000" dirty="0" smtClean="0"/>
              <a:t>rychlost, za kterou tlumiče dokáží zareagovat změnou charakteristiky</a:t>
            </a:r>
          </a:p>
          <a:p>
            <a:pPr marL="266700" indent="-266700" algn="just"/>
            <a:r>
              <a:rPr lang="cs-CZ" sz="2000" dirty="0" smtClean="0"/>
              <a:t>	tlumení, přímo ovlivňuje pohodlí cestujících i jejich bezpečnost</a:t>
            </a:r>
          </a:p>
          <a:p>
            <a:pPr marL="266700" indent="-266700" algn="just">
              <a:buFont typeface="Arial" pitchFamily="34" charset="0"/>
              <a:buChar char="•"/>
            </a:pPr>
            <a:r>
              <a:rPr lang="cs-CZ" sz="2000" dirty="0" smtClean="0"/>
              <a:t>dokonalejší tlumení zabraňuje přenos vibrací do kabiny, omezuje </a:t>
            </a:r>
          </a:p>
          <a:p>
            <a:pPr marL="266700" indent="-266700" algn="just"/>
            <a:r>
              <a:rPr lang="cs-CZ" sz="2000" dirty="0" smtClean="0"/>
              <a:t>	odskakování kol, snižuje pravděpodobnost aquaplaningu a zvyšuje </a:t>
            </a:r>
          </a:p>
          <a:p>
            <a:pPr marL="266700" indent="-266700" algn="just"/>
            <a:r>
              <a:rPr lang="cs-CZ" sz="2000" dirty="0" smtClean="0"/>
              <a:t>	stabilitu vozu zejména v zatáčkách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 algn="ctr"/>
            <a:r>
              <a:rPr lang="cs-CZ" sz="2400" dirty="0" smtClean="0"/>
              <a:t>Magnetorologický systém tlumení byl použit například </a:t>
            </a:r>
          </a:p>
          <a:p>
            <a:pPr algn="ctr"/>
            <a:r>
              <a:rPr lang="cs-CZ" sz="2400" dirty="0" smtClean="0"/>
              <a:t>u modelu </a:t>
            </a:r>
            <a:r>
              <a:rPr lang="cs-CZ" sz="2400" dirty="0" smtClean="0">
                <a:solidFill>
                  <a:srgbClr val="FF0000"/>
                </a:solidFill>
              </a:rPr>
              <a:t>Audi TT</a:t>
            </a:r>
            <a:r>
              <a:rPr lang="cs-CZ" sz="2400" dirty="0" smtClean="0"/>
              <a:t>, systém tlumení se jmenuje </a:t>
            </a:r>
            <a:r>
              <a:rPr lang="cs-CZ" sz="2400" dirty="0" smtClean="0">
                <a:solidFill>
                  <a:srgbClr val="FF0000"/>
                </a:solidFill>
              </a:rPr>
              <a:t>Magneride</a:t>
            </a:r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 algn="just"/>
            <a:endParaRPr lang="cs-CZ" sz="2000" dirty="0" smtClean="0"/>
          </a:p>
          <a:p>
            <a:pPr marL="266700" indent="-266700"/>
            <a:endParaRPr lang="cs-CZ" sz="2000" dirty="0" smtClean="0"/>
          </a:p>
          <a:p>
            <a:pPr marL="266700" indent="-266700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1199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Moderní typy tlumičů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4788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5" name="Obrázek 4" descr="http://img.auto.cz/autofun_cz/img/galleries/01_4bb43cf2e412f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995" y="1104900"/>
            <a:ext cx="2346496" cy="50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vibroakustika.uk.fme.vutbr.cz/img/texty/MR/tlumi%C4%8D4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9" y="1724891"/>
            <a:ext cx="5384224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9187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Moderní typy tlumičů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4788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7" name="Obrázek 6" descr="http://img.auto.cz/autofun_cz/img/galleries/02_4bb43cf328159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1440000"/>
            <a:ext cx="5759450" cy="50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9187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moderními typy tlumičů, s jejich funkcí a použitím v automobilech. V současnosti jsou tyto tlumiče již základním standardem moderních podvozků osobních vozidel a jsou velmi důležitým článkem v konstrukci stavby  vozidel.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Na jakých principech pracují moderní typy tlumičů?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Jakým způsobem pracuje magnetoreologický tlumič?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Jaké jsou výhody použití moderních tlumičů?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8640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 a fotografie,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r>
              <a:rPr lang="cs-CZ" sz="1200" u="sng" dirty="0" smtClean="0">
                <a:hlinkClick r:id="rId4"/>
              </a:rPr>
              <a:t>http://www.tlumice-monroe.cz/pics/design/uvod1.jpg</a:t>
            </a:r>
            <a:endParaRPr lang="cs-CZ" sz="1200" b="1" dirty="0" smtClean="0"/>
          </a:p>
          <a:p>
            <a:pPr algn="just"/>
            <a:r>
              <a:rPr lang="cs-CZ" sz="1200" u="sng" dirty="0" smtClean="0">
                <a:hlinkClick r:id="rId5"/>
              </a:rPr>
              <a:t>http://www.ls1gto.com/forums/attachment.php?attachmentid=71809&amp;stc=1&amp;d=1197342561</a:t>
            </a:r>
            <a:endParaRPr lang="cs-CZ" sz="1200" u="sng" dirty="0" smtClean="0"/>
          </a:p>
          <a:p>
            <a:pPr algn="just"/>
            <a:r>
              <a:rPr lang="cs-CZ" sz="1200" u="sng" dirty="0" smtClean="0">
                <a:hlinkClick r:id="rId6"/>
              </a:rPr>
              <a:t>http://img.auto.cz/news/img/galleries/2004-34/cdc-pic002_zf_lg_412c97b75a46c.jpg</a:t>
            </a:r>
            <a:endParaRPr lang="cs-CZ" sz="1200" b="1" dirty="0" smtClean="0"/>
          </a:p>
          <a:p>
            <a:pPr algn="just"/>
            <a:r>
              <a:rPr lang="cs-CZ" sz="1200" u="sng" dirty="0" smtClean="0">
                <a:hlinkClick r:id="rId7"/>
              </a:rPr>
              <a:t>http://img.auto.cz/news/img/galleries/2004-34/cdc-schema2_zf_lg_412c97b7aad77.jpg</a:t>
            </a:r>
            <a:endParaRPr lang="cs-CZ" sz="1200" b="1" dirty="0" smtClean="0"/>
          </a:p>
          <a:p>
            <a:pPr algn="just"/>
            <a:r>
              <a:rPr lang="cs-CZ" sz="1200" u="sng" dirty="0" smtClean="0">
                <a:hlinkClick r:id="rId8"/>
              </a:rPr>
              <a:t>http://img.auto.cz/news/img/galleries/2004-34/cdc_ventilaussen_zf_lg_412c97b813798.jpg</a:t>
            </a:r>
            <a:endParaRPr lang="cs-CZ" sz="1200" b="1" dirty="0" smtClean="0"/>
          </a:p>
          <a:p>
            <a:pPr algn="just"/>
            <a:r>
              <a:rPr lang="cs-CZ" sz="1200" u="sng" dirty="0" smtClean="0">
                <a:hlinkClick r:id="rId9"/>
              </a:rPr>
              <a:t>http://img.auto.cz/news/img/galleries/2004-34/cdc_052_a74456_opel_lg_412c97b7b70c7.jpg</a:t>
            </a:r>
            <a:endParaRPr lang="cs-CZ" sz="1200" u="sng" dirty="0" smtClean="0"/>
          </a:p>
          <a:p>
            <a:pPr algn="just"/>
            <a:r>
              <a:rPr lang="cs-CZ" sz="1200" u="sng" dirty="0" smtClean="0">
                <a:hlinkClick r:id="rId10"/>
              </a:rPr>
              <a:t>http://vibroakustika.uk.fme.vutbr.cz/img/texty/MR/tlumi%C4%8D4.jpg</a:t>
            </a:r>
            <a:endParaRPr lang="cs-CZ" sz="1200" b="1" dirty="0" smtClean="0"/>
          </a:p>
          <a:p>
            <a:pPr algn="just"/>
            <a:r>
              <a:rPr lang="cs-CZ" sz="1200" u="sng" dirty="0" smtClean="0">
                <a:hlinkClick r:id="rId11"/>
              </a:rPr>
              <a:t>http://img.auto.cz/autofun_cz/img/galleries/01_4bb43cf2e412f.jpg</a:t>
            </a:r>
            <a:endParaRPr lang="cs-CZ" sz="1200" b="1" dirty="0" smtClean="0"/>
          </a:p>
          <a:p>
            <a:pPr algn="just"/>
            <a:r>
              <a:rPr lang="cs-CZ" sz="1200" u="sng" dirty="0" smtClean="0">
                <a:hlinkClick r:id="rId12"/>
              </a:rPr>
              <a:t>http://img.auto.cz/autofun_cz/img/galleries/02_4bb43cf328159.jpg</a:t>
            </a:r>
            <a:endParaRPr lang="cs-CZ" sz="1200" b="1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8970</TotalTime>
  <Words>824</Words>
  <Application>Microsoft Office PowerPoint</Application>
  <PresentationFormat>Předvádění na obrazovce (4:3)</PresentationFormat>
  <Paragraphs>212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  Moderní typy tlumičů   </vt:lpstr>
      <vt:lpstr> Moderní typy tlumičů  </vt:lpstr>
      <vt:lpstr> Moderní typy tlumičů </vt:lpstr>
      <vt:lpstr>Moderní typy tlumičů</vt:lpstr>
      <vt:lpstr>Moderní typy tlumičů</vt:lpstr>
      <vt:lpstr>Moderní typy tlumičů</vt:lpstr>
      <vt:lpstr>Moderní typy tlumičů</vt:lpstr>
      <vt:lpstr>Moderní typy tlumičů</vt:lpstr>
      <vt:lpstr>Moderní typy tlumičů</vt:lpstr>
      <vt:lpstr>Moderní typy tlumičů</vt:lpstr>
      <vt:lpstr>Moderní typy tlumičů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646</cp:revision>
  <dcterms:created xsi:type="dcterms:W3CDTF">2010-11-01T23:40:31Z</dcterms:created>
  <dcterms:modified xsi:type="dcterms:W3CDTF">2014-02-14T11:01:23Z</dcterms:modified>
</cp:coreProperties>
</file>