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80" r:id="rId1"/>
  </p:sldMasterIdLst>
  <p:notesMasterIdLst>
    <p:notesMasterId r:id="rId17"/>
  </p:notesMasterIdLst>
  <p:sldIdLst>
    <p:sldId id="256" r:id="rId2"/>
    <p:sldId id="262" r:id="rId3"/>
    <p:sldId id="265" r:id="rId4"/>
    <p:sldId id="264" r:id="rId5"/>
    <p:sldId id="267" r:id="rId6"/>
    <p:sldId id="268" r:id="rId7"/>
    <p:sldId id="269" r:id="rId8"/>
    <p:sldId id="270" r:id="rId9"/>
    <p:sldId id="271" r:id="rId10"/>
    <p:sldId id="272" r:id="rId11"/>
    <p:sldId id="273" r:id="rId12"/>
    <p:sldId id="274" r:id="rId13"/>
    <p:sldId id="276" r:id="rId14"/>
    <p:sldId id="275" r:id="rId15"/>
    <p:sldId id="260" r:id="rId1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1386" y="-102"/>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1" csCatId="accent1" phldr="1"/>
      <dgm:spPr/>
      <dgm:t>
        <a:bodyPr/>
        <a:lstStyle/>
        <a:p>
          <a:endParaRPr lang="cs-CZ"/>
        </a:p>
      </dgm:t>
    </dgm:pt>
    <dgm:pt modelId="{3061F91D-8548-4FCB-A021-DD835A272F0F}">
      <dgm:prSet phldrT="[Text]" custT="1"/>
      <dgm:spPr/>
      <dgm:t>
        <a:bodyPr/>
        <a:lstStyle/>
        <a:p>
          <a:r>
            <a:rPr lang="cs-CZ" sz="2000" b="1" dirty="0" smtClean="0"/>
            <a:t>Téma sady:ČR – Co už vím?</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 </a:t>
          </a:r>
          <a:r>
            <a:rPr lang="cs-CZ" sz="2000" b="0" dirty="0" smtClean="0"/>
            <a:t>VY_32_INOVACE_</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Autor:Mgr. Jana Strejčková</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říjen/2013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A6EAC2AC-C10D-4EB4-9ADF-5A79DC737E27}" srcId="{E392F34A-E55D-43D5-AEDD-49027298B816}" destId="{A6F0E638-0CDE-4E1F-BB57-10C18463C623}" srcOrd="0" destOrd="0" parTransId="{00411118-6576-416C-BD8F-DA7F795DDF12}" sibTransId="{5E32EA29-68D1-4F1E-9F33-DE2095689CF9}"/>
    <dgm:cxn modelId="{3936A9CF-6709-4BA5-9334-10996410A69F}" type="presOf" srcId="{A83A7CFB-B411-4357-9641-4A8443F73655}" destId="{F036299F-AF4D-4DAF-ABF5-87E8CC3FEF1B}"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626A5645-578F-459D-99A1-1FBE09638A46}" type="presOf" srcId="{3061F91D-8548-4FCB-A021-DD835A272F0F}" destId="{88F378EC-C3F8-47CD-AEFF-49BA634320FB}" srcOrd="0" destOrd="0" presId="urn:microsoft.com/office/officeart/2008/layout/VerticalCurvedList"/>
    <dgm:cxn modelId="{8D6424C2-F7EC-4613-B5CC-761B7111CF32}" type="presOf" srcId="{A6F0E638-0CDE-4E1F-BB57-10C18463C623}" destId="{7DCEBD2C-792F-484E-9C96-926E03F540ED}" srcOrd="0" destOrd="1"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1D8FC7F3-12CA-4B2C-94F8-5FAF1F35E3AF}"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3E199D5D-90A7-47C8-AAA5-30638E7C7134}" type="presOf" srcId="{E392F34A-E55D-43D5-AEDD-49027298B816}" destId="{7DCEBD2C-792F-484E-9C96-926E03F540ED}" srcOrd="0" destOrd="0" presId="urn:microsoft.com/office/officeart/2008/layout/VerticalCurvedList"/>
    <dgm:cxn modelId="{F6C5362C-484F-41C7-9AE2-269317B93766}" type="presOf" srcId="{60B5D622-D348-4384-9EFA-863CA4F7B7A3}" destId="{CAE44C5F-81A1-4D30-8D3F-2E663ECAC700}"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D2586E9-1312-4080-B7D4-CA54D925FD0D}" type="datetimeFigureOut">
              <a:rPr lang="cs-CZ"/>
              <a:pPr>
                <a:defRPr/>
              </a:pPr>
              <a:t>14.2.2014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8AF8DE8-BE4D-4598-87E4-2ED1A98A5FD0}"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Úvodní snímek">
    <p:spTree>
      <p:nvGrpSpPr>
        <p:cNvPr id="1" name=""/>
        <p:cNvGrpSpPr/>
        <p:nvPr/>
      </p:nvGrpSpPr>
      <p:grpSpPr>
        <a:xfrm>
          <a:off x="0" y="0"/>
          <a:ext cx="0" cy="0"/>
          <a:chOff x="0" y="0"/>
          <a:chExt cx="0" cy="0"/>
        </a:xfrm>
      </p:grpSpPr>
      <p:sp>
        <p:nvSpPr>
          <p:cNvPr id="4" name="Obdélník 20"/>
          <p:cNvSpPr/>
          <p:nvPr/>
        </p:nvSpPr>
        <p:spPr>
          <a:xfrm>
            <a:off x="904875" y="3648075"/>
            <a:ext cx="7315200" cy="1279525"/>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21"/>
          <p:cNvSpPr/>
          <p:nvPr/>
        </p:nvSpPr>
        <p:spPr>
          <a:xfrm>
            <a:off x="904875" y="3648075"/>
            <a:ext cx="228600" cy="1279525"/>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Nadpis 7"/>
          <p:cNvSpPr>
            <a:spLocks noGrp="1"/>
          </p:cNvSpPr>
          <p:nvPr>
            <p:ph type="ctrTitle"/>
          </p:nvPr>
        </p:nvSpPr>
        <p:spPr>
          <a:xfrm>
            <a:off x="1219200" y="3886200"/>
            <a:ext cx="6858000" cy="990600"/>
          </a:xfrm>
        </p:spPr>
        <p:txBody>
          <a:bodyPr anchor="t"/>
          <a:lstStyle>
            <a:lvl1pPr algn="r">
              <a:defRPr sz="3200">
                <a:solidFill>
                  <a:schemeClr val="tx1"/>
                </a:solidFill>
              </a:defRPr>
            </a:lvl1pPr>
          </a:lstStyle>
          <a:p>
            <a:r>
              <a:rPr lang="cs-CZ" smtClean="0"/>
              <a:t>Klepnutím lze upravit styl předlohy nadpisů.</a:t>
            </a:r>
            <a:endParaRPr lang="en-US"/>
          </a:p>
        </p:txBody>
      </p:sp>
      <p:sp>
        <p:nvSpPr>
          <p:cNvPr id="9" name="Podnadpis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10" name="Zástupný symbol pro datum 27"/>
          <p:cNvSpPr>
            <a:spLocks noGrp="1"/>
          </p:cNvSpPr>
          <p:nvPr>
            <p:ph type="dt" sz="half" idx="10"/>
          </p:nvPr>
        </p:nvSpPr>
        <p:spPr>
          <a:xfrm>
            <a:off x="6400800" y="6354763"/>
            <a:ext cx="2286000" cy="366712"/>
          </a:xfrm>
        </p:spPr>
        <p:txBody>
          <a:bodyPr/>
          <a:lstStyle>
            <a:lvl1pPr>
              <a:defRPr sz="1400" smtClean="0"/>
            </a:lvl1pPr>
          </a:lstStyle>
          <a:p>
            <a:pPr>
              <a:defRPr/>
            </a:pPr>
            <a:fld id="{794644EB-8CBC-40ED-8A23-397ADF8C35A2}" type="datetime1">
              <a:rPr lang="cs-CZ"/>
              <a:pPr>
                <a:defRPr/>
              </a:pPr>
              <a:t>14.2.2014</a:t>
            </a:fld>
            <a:endParaRPr lang="cs-CZ"/>
          </a:p>
        </p:txBody>
      </p:sp>
      <p:sp>
        <p:nvSpPr>
          <p:cNvPr id="11" name="Zástupný symbol pro zápatí 16"/>
          <p:cNvSpPr>
            <a:spLocks noGrp="1"/>
          </p:cNvSpPr>
          <p:nvPr>
            <p:ph type="ftr" sz="quarter" idx="11"/>
          </p:nvPr>
        </p:nvSpPr>
        <p:spPr>
          <a:xfrm>
            <a:off x="2898775" y="6354763"/>
            <a:ext cx="3475038" cy="366712"/>
          </a:xfrm>
        </p:spPr>
        <p:txBody>
          <a:bodyPr/>
          <a:lstStyle>
            <a:lvl1pPr>
              <a:defRPr/>
            </a:lvl1pPr>
          </a:lstStyle>
          <a:p>
            <a:pPr>
              <a:defRPr/>
            </a:pPr>
            <a:endParaRPr lang="cs-CZ"/>
          </a:p>
        </p:txBody>
      </p:sp>
      <p:sp>
        <p:nvSpPr>
          <p:cNvPr id="12" name="Zástupný symbol pro číslo snímku 28"/>
          <p:cNvSpPr>
            <a:spLocks noGrp="1"/>
          </p:cNvSpPr>
          <p:nvPr>
            <p:ph type="sldNum" sz="quarter" idx="12"/>
          </p:nvPr>
        </p:nvSpPr>
        <p:spPr>
          <a:xfrm>
            <a:off x="1216025" y="6354763"/>
            <a:ext cx="1219200" cy="366712"/>
          </a:xfrm>
        </p:spPr>
        <p:txBody>
          <a:bodyPr/>
          <a:lstStyle>
            <a:lvl1pPr>
              <a:defRPr/>
            </a:lvl1pPr>
          </a:lstStyle>
          <a:p>
            <a:pPr>
              <a:defRPr/>
            </a:pPr>
            <a:fld id="{555A75E6-1911-46BC-8D54-66B9E1C1F5AC}" type="slidenum">
              <a:rPr lang="cs-CZ"/>
              <a:pPr>
                <a:defRPr/>
              </a:pPr>
              <a:t>‹#›</a:t>
            </a:fld>
            <a:endParaRPr lang="cs-CZ"/>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P spid="9" grpId="0" build="p" autoUpdateAnimBg="0" advAuto="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4" name="Přímá spojovací čára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5" name="Přímá spojovací čára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Rovnoramenný trojúhelník 9"/>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p:txBody>
          <a:bodyPr/>
          <a:lstStyle/>
          <a:p>
            <a:r>
              <a:rPr lang="cs-CZ" smtClean="0"/>
              <a:t>Klepnutím lze upravit styl předlohy nadpisů.</a:t>
            </a:r>
            <a:endParaRPr lang="en-US"/>
          </a:p>
        </p:txBody>
      </p:sp>
      <p:sp>
        <p:nvSpPr>
          <p:cNvPr id="8" name="Zástupný symbol pro obsah 7"/>
          <p:cNvSpPr>
            <a:spLocks noGrp="1"/>
          </p:cNvSpPr>
          <p:nvPr>
            <p:ph sz="quarter" idx="1"/>
          </p:nvPr>
        </p:nvSpPr>
        <p:spPr>
          <a:xfrm>
            <a:off x="457200" y="1219200"/>
            <a:ext cx="8229600" cy="493776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3"/>
          <p:cNvSpPr>
            <a:spLocks noGrp="1"/>
          </p:cNvSpPr>
          <p:nvPr>
            <p:ph type="dt" sz="half" idx="10"/>
          </p:nvPr>
        </p:nvSpPr>
        <p:spPr/>
        <p:txBody>
          <a:bodyPr/>
          <a:lstStyle>
            <a:lvl1pPr>
              <a:defRPr/>
            </a:lvl1pPr>
          </a:lstStyle>
          <a:p>
            <a:pPr>
              <a:defRPr/>
            </a:pPr>
            <a:fld id="{D0B3A357-0842-4D88-8755-C0ACBF2AFCF8}" type="datetime1">
              <a:rPr lang="cs-CZ"/>
              <a:pPr>
                <a:defRPr/>
              </a:pPr>
              <a:t>14.2.2014</a:t>
            </a:fld>
            <a:endParaRPr lang="cs-CZ"/>
          </a:p>
        </p:txBody>
      </p:sp>
      <p:sp>
        <p:nvSpPr>
          <p:cNvPr id="9" name="Zástupný symbol pro zápatí 4"/>
          <p:cNvSpPr>
            <a:spLocks noGrp="1"/>
          </p:cNvSpPr>
          <p:nvPr>
            <p:ph type="ftr" sz="quarter" idx="11"/>
          </p:nvPr>
        </p:nvSpPr>
        <p:spPr/>
        <p:txBody>
          <a:bodyPr/>
          <a:lstStyle>
            <a:lvl1pPr>
              <a:defRPr/>
            </a:lvl1pPr>
          </a:lstStyle>
          <a:p>
            <a:pPr>
              <a:defRPr/>
            </a:pPr>
            <a:endParaRPr lang="cs-CZ"/>
          </a:p>
        </p:txBody>
      </p:sp>
      <p:sp>
        <p:nvSpPr>
          <p:cNvPr id="10" name="Zástupný symbol pro číslo snímku 5"/>
          <p:cNvSpPr>
            <a:spLocks noGrp="1"/>
          </p:cNvSpPr>
          <p:nvPr>
            <p:ph type="sldNum" sz="quarter" idx="12"/>
          </p:nvPr>
        </p:nvSpPr>
        <p:spPr/>
        <p:txBody>
          <a:bodyPr/>
          <a:lstStyle>
            <a:lvl1pPr>
              <a:defRPr/>
            </a:lvl1pPr>
          </a:lstStyle>
          <a:p>
            <a:pPr>
              <a:defRPr/>
            </a:pPr>
            <a:fld id="{AAF3B958-DCEA-4C8D-9FAD-6AEB827CDE7D}" type="slidenum">
              <a:rPr lang="cs-CZ"/>
              <a:pPr>
                <a:defRPr/>
              </a:pPr>
              <a:t>‹#›</a:t>
            </a:fld>
            <a:endParaRPr lang="cs-CZ"/>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8">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8">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8">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8">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8" grpId="0" build="p" autoUpdateAnimBg="0" advAuto="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showMasterPhAnim="0" type="secHead" preserve="1">
  <p:cSld name="Záhlaví části">
    <p:bg>
      <p:bgRef idx="1001">
        <a:schemeClr val="bg2"/>
      </p:bgRef>
    </p:bg>
    <p:spTree>
      <p:nvGrpSpPr>
        <p:cNvPr id="1" name=""/>
        <p:cNvGrpSpPr/>
        <p:nvPr/>
      </p:nvGrpSpPr>
      <p:grpSpPr>
        <a:xfrm>
          <a:off x="0" y="0"/>
          <a:ext cx="0" cy="0"/>
          <a:chOff x="0" y="0"/>
          <a:chExt cx="0" cy="0"/>
        </a:xfrm>
      </p:grpSpPr>
      <p:sp>
        <p:nvSpPr>
          <p:cNvPr id="4" name="Obdélník 6"/>
          <p:cNvSpPr/>
          <p:nvPr/>
        </p:nvSpPr>
        <p:spPr>
          <a:xfrm>
            <a:off x="914400" y="2819400"/>
            <a:ext cx="7315200" cy="1279525"/>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7"/>
          <p:cNvSpPr/>
          <p:nvPr/>
        </p:nvSpPr>
        <p:spPr>
          <a:xfrm>
            <a:off x="914400" y="2819400"/>
            <a:ext cx="228600" cy="1279525"/>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a:xfrm>
            <a:off x="1219200" y="2971800"/>
            <a:ext cx="6858000" cy="1066800"/>
          </a:xfrm>
        </p:spPr>
        <p:txBody>
          <a:bodyPr anchor="t"/>
          <a:lstStyle>
            <a:lvl1pPr algn="r">
              <a:buNone/>
              <a:defRPr sz="3200" b="0"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295400" y="4267200"/>
            <a:ext cx="6781800" cy="1143000"/>
          </a:xfrm>
        </p:spPr>
        <p:txBody>
          <a:bodyPr/>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6" name="Zástupný symbol pro datum 3"/>
          <p:cNvSpPr>
            <a:spLocks noGrp="1"/>
          </p:cNvSpPr>
          <p:nvPr>
            <p:ph type="dt" sz="half" idx="10"/>
          </p:nvPr>
        </p:nvSpPr>
        <p:spPr>
          <a:xfrm>
            <a:off x="6400800" y="6354763"/>
            <a:ext cx="2286000" cy="366712"/>
          </a:xfrm>
        </p:spPr>
        <p:txBody>
          <a:bodyPr/>
          <a:lstStyle>
            <a:lvl1pPr>
              <a:defRPr/>
            </a:lvl1pPr>
          </a:lstStyle>
          <a:p>
            <a:pPr>
              <a:defRPr/>
            </a:pPr>
            <a:fld id="{AE2E6C96-6058-4E73-A6D6-37F43C65333D}" type="datetime1">
              <a:rPr lang="cs-CZ"/>
              <a:pPr>
                <a:defRPr/>
              </a:pPr>
              <a:t>14.2.2014</a:t>
            </a:fld>
            <a:endParaRPr lang="cs-CZ"/>
          </a:p>
        </p:txBody>
      </p:sp>
      <p:sp>
        <p:nvSpPr>
          <p:cNvPr id="7" name="Zástupný symbol pro zápatí 4"/>
          <p:cNvSpPr>
            <a:spLocks noGrp="1"/>
          </p:cNvSpPr>
          <p:nvPr>
            <p:ph type="ftr" sz="quarter" idx="11"/>
          </p:nvPr>
        </p:nvSpPr>
        <p:spPr>
          <a:xfrm>
            <a:off x="2898775" y="6354763"/>
            <a:ext cx="3475038" cy="366712"/>
          </a:xfrm>
        </p:spPr>
        <p:txBody>
          <a:bodyPr/>
          <a:lstStyle>
            <a:lvl1pPr>
              <a:defRPr/>
            </a:lvl1pPr>
          </a:lstStyle>
          <a:p>
            <a:pPr>
              <a:defRPr/>
            </a:pPr>
            <a:endParaRPr lang="cs-CZ"/>
          </a:p>
        </p:txBody>
      </p:sp>
      <p:sp>
        <p:nvSpPr>
          <p:cNvPr id="8" name="Zástupný symbol pro číslo snímku 5"/>
          <p:cNvSpPr>
            <a:spLocks noGrp="1"/>
          </p:cNvSpPr>
          <p:nvPr>
            <p:ph type="sldNum" sz="quarter" idx="12"/>
          </p:nvPr>
        </p:nvSpPr>
        <p:spPr>
          <a:xfrm>
            <a:off x="1069975" y="6354763"/>
            <a:ext cx="1520825" cy="366712"/>
          </a:xfrm>
        </p:spPr>
        <p:txBody>
          <a:bodyPr/>
          <a:lstStyle>
            <a:lvl1pPr>
              <a:defRPr/>
            </a:lvl1pPr>
          </a:lstStyle>
          <a:p>
            <a:pPr>
              <a:defRPr/>
            </a:pPr>
            <a:fld id="{44A4768A-53CC-4F27-82A9-EE5B41CA0E2F}"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autoUpdateAnimBg="0" advAuto="0"/>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showMasterPhAnim="0" type="twoObj" preserve="1">
  <p:cSld name="Dva obsahy">
    <p:spTree>
      <p:nvGrpSpPr>
        <p:cNvPr id="1" name=""/>
        <p:cNvGrpSpPr/>
        <p:nvPr/>
      </p:nvGrpSpPr>
      <p:grpSpPr>
        <a:xfrm>
          <a:off x="0" y="0"/>
          <a:ext cx="0" cy="0"/>
          <a:chOff x="0" y="0"/>
          <a:chExt cx="0" cy="0"/>
        </a:xfrm>
      </p:grpSpPr>
      <p:sp>
        <p:nvSpPr>
          <p:cNvPr id="5" name="Přímá spojovací čára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Přímá spojovací čára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7" name="Rovnoramenný trojúhelník 9"/>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a:xfrm>
            <a:off x="457200" y="228600"/>
            <a:ext cx="8229600" cy="914400"/>
          </a:xfrm>
        </p:spPr>
        <p:txBody>
          <a:bodyPr/>
          <a:lstStyle/>
          <a:p>
            <a:r>
              <a:rPr lang="cs-CZ" smtClean="0"/>
              <a:t>Klepnutím lze upravit styl předlohy nadpisů.</a:t>
            </a:r>
            <a:endParaRPr lang="en-US"/>
          </a:p>
        </p:txBody>
      </p:sp>
      <p:sp>
        <p:nvSpPr>
          <p:cNvPr id="9" name="Zástupný symbol pro obsah 8"/>
          <p:cNvSpPr>
            <a:spLocks noGrp="1"/>
          </p:cNvSpPr>
          <p:nvPr>
            <p:ph sz="quarter" idx="1"/>
          </p:nvPr>
        </p:nvSpPr>
        <p:spPr>
          <a:xfrm>
            <a:off x="457200" y="1219200"/>
            <a:ext cx="4041648" cy="493776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632198" y="1216152"/>
            <a:ext cx="4041648" cy="493776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8" name="Zástupný symbol pro datum 4"/>
          <p:cNvSpPr>
            <a:spLocks noGrp="1"/>
          </p:cNvSpPr>
          <p:nvPr>
            <p:ph type="dt" sz="half" idx="10"/>
          </p:nvPr>
        </p:nvSpPr>
        <p:spPr/>
        <p:txBody>
          <a:bodyPr/>
          <a:lstStyle>
            <a:lvl1pPr>
              <a:defRPr/>
            </a:lvl1pPr>
          </a:lstStyle>
          <a:p>
            <a:pPr>
              <a:defRPr/>
            </a:pPr>
            <a:fld id="{CA0F5C62-8657-4C0D-9340-369F1CBADA81}" type="datetime1">
              <a:rPr lang="cs-CZ"/>
              <a:pPr>
                <a:defRPr/>
              </a:pPr>
              <a:t>14.2.2014</a:t>
            </a:fld>
            <a:endParaRPr lang="cs-CZ"/>
          </a:p>
        </p:txBody>
      </p:sp>
      <p:sp>
        <p:nvSpPr>
          <p:cNvPr id="10" name="Zástupný symbol pro zápatí 5"/>
          <p:cNvSpPr>
            <a:spLocks noGrp="1"/>
          </p:cNvSpPr>
          <p:nvPr>
            <p:ph type="ftr" sz="quarter" idx="11"/>
          </p:nvPr>
        </p:nvSpPr>
        <p:spPr/>
        <p:txBody>
          <a:bodyPr/>
          <a:lstStyle>
            <a:lvl1pPr>
              <a:defRPr/>
            </a:lvl1pPr>
          </a:lstStyle>
          <a:p>
            <a:pPr>
              <a:defRPr/>
            </a:pPr>
            <a:endParaRPr lang="cs-CZ"/>
          </a:p>
        </p:txBody>
      </p:sp>
      <p:sp>
        <p:nvSpPr>
          <p:cNvPr id="12" name="Zástupný symbol pro číslo snímku 6"/>
          <p:cNvSpPr>
            <a:spLocks noGrp="1"/>
          </p:cNvSpPr>
          <p:nvPr>
            <p:ph type="sldNum" sz="quarter" idx="12"/>
          </p:nvPr>
        </p:nvSpPr>
        <p:spPr/>
        <p:txBody>
          <a:bodyPr/>
          <a:lstStyle>
            <a:lvl1pPr>
              <a:defRPr/>
            </a:lvl1pPr>
          </a:lstStyle>
          <a:p>
            <a:pPr>
              <a:defRPr/>
            </a:pPr>
            <a:fld id="{3EA6D431-C3D1-4872-B991-E92E7736D0B3}" type="slidenum">
              <a:rPr lang="cs-CZ"/>
              <a:pPr>
                <a:defRPr/>
              </a:pPr>
              <a:t>‹#›</a:t>
            </a:fld>
            <a:endParaRPr lang="cs-CZ"/>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9">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9">
                                            <p:txEl>
                                              <p:pRg st="4" end="4"/>
                                            </p:txEl>
                                          </p:spTgt>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0"/>
                                  </p:stCondLst>
                                  <p:childTnLst>
                                    <p:set>
                                      <p:cBhvr>
                                        <p:cTn id="21" dur="1" fill="hold">
                                          <p:stCondLst>
                                            <p:cond delay="499"/>
                                          </p:stCondLst>
                                        </p:cTn>
                                        <p:tgtEl>
                                          <p:spTgt spid="11">
                                            <p:txEl>
                                              <p:pRg st="0" end="0"/>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499"/>
                                          </p:stCondLst>
                                        </p:cTn>
                                        <p:tgtEl>
                                          <p:spTgt spid="11">
                                            <p:txEl>
                                              <p:pRg st="1" end="1"/>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499"/>
                                          </p:stCondLst>
                                        </p:cTn>
                                        <p:tgtEl>
                                          <p:spTgt spid="11">
                                            <p:txEl>
                                              <p:pRg st="2" end="2"/>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499"/>
                                          </p:stCondLst>
                                        </p:cTn>
                                        <p:tgtEl>
                                          <p:spTgt spid="11">
                                            <p:txEl>
                                              <p:pRg st="3" end="3"/>
                                            </p:txEl>
                                          </p:spTgt>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499"/>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9" grpId="0" build="p" autoUpdateAnimBg="0" advAuto="0"/>
      <p:bldP spid="11" grpId="0" build="p" autoUpdateAnimBg="0" advAuto="0"/>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nchor="ctr"/>
          <a:lstStyle>
            <a:lvl1pPr>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457200" y="1285875"/>
            <a:ext cx="4040188" cy="685800"/>
          </a:xfrm>
          <a:noFill/>
          <a:ln>
            <a:noFill/>
          </a:ln>
        </p:spPr>
        <p:txBody>
          <a:bodyPr anchor="b">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4648200" y="1295400"/>
            <a:ext cx="4041775" cy="685800"/>
          </a:xfrm>
          <a:noFill/>
          <a:ln>
            <a:noFill/>
          </a:ln>
        </p:spPr>
        <p:txBody>
          <a:bodyPr anchor="b"/>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11" name="Zástupný symbol pro obsah 10"/>
          <p:cNvSpPr>
            <a:spLocks noGrp="1"/>
          </p:cNvSpPr>
          <p:nvPr>
            <p:ph sz="quarter" idx="2"/>
          </p:nvPr>
        </p:nvSpPr>
        <p:spPr>
          <a:xfrm>
            <a:off x="457200" y="2133600"/>
            <a:ext cx="4038600" cy="40386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quarter" idx="4"/>
          </p:nvPr>
        </p:nvSpPr>
        <p:spPr>
          <a:xfrm>
            <a:off x="4648200" y="2133600"/>
            <a:ext cx="4038600" cy="40386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13"/>
          <p:cNvSpPr>
            <a:spLocks noGrp="1"/>
          </p:cNvSpPr>
          <p:nvPr>
            <p:ph type="dt" sz="half" idx="10"/>
          </p:nvPr>
        </p:nvSpPr>
        <p:spPr/>
        <p:txBody>
          <a:bodyPr/>
          <a:lstStyle>
            <a:lvl1pPr>
              <a:defRPr/>
            </a:lvl1pPr>
          </a:lstStyle>
          <a:p>
            <a:pPr>
              <a:defRPr/>
            </a:pPr>
            <a:fld id="{BC362371-6618-469F-9BBC-1E4520A48A7E}" type="datetime1">
              <a:rPr lang="cs-CZ"/>
              <a:pPr>
                <a:defRPr/>
              </a:pPr>
              <a:t>14.2.2014</a:t>
            </a:fld>
            <a:endParaRPr lang="cs-CZ"/>
          </a:p>
        </p:txBody>
      </p:sp>
      <p:sp>
        <p:nvSpPr>
          <p:cNvPr id="8" name="Zástupný symbol pro zápatí 2"/>
          <p:cNvSpPr>
            <a:spLocks noGrp="1"/>
          </p:cNvSpPr>
          <p:nvPr>
            <p:ph type="ftr" sz="quarter" idx="11"/>
          </p:nvPr>
        </p:nvSpPr>
        <p:spPr/>
        <p:txBody>
          <a:bodyPr/>
          <a:lstStyle>
            <a:lvl1pPr>
              <a:defRPr/>
            </a:lvl1pPr>
          </a:lstStyle>
          <a:p>
            <a:pPr>
              <a:defRPr/>
            </a:pPr>
            <a:endParaRPr lang="cs-CZ"/>
          </a:p>
        </p:txBody>
      </p:sp>
      <p:sp>
        <p:nvSpPr>
          <p:cNvPr id="9" name="Zástupný symbol pro číslo snímku 22"/>
          <p:cNvSpPr>
            <a:spLocks noGrp="1"/>
          </p:cNvSpPr>
          <p:nvPr>
            <p:ph type="sldNum" sz="quarter" idx="12"/>
          </p:nvPr>
        </p:nvSpPr>
        <p:spPr/>
        <p:txBody>
          <a:bodyPr/>
          <a:lstStyle>
            <a:lvl1pPr>
              <a:defRPr/>
            </a:lvl1pPr>
          </a:lstStyle>
          <a:p>
            <a:pPr>
              <a:defRPr/>
            </a:pPr>
            <a:fld id="{2844CFF1-EEBD-49FA-8CA2-0529EE3F51A3}" type="slidenum">
              <a:rPr lang="cs-CZ"/>
              <a:pPr>
                <a:defRPr/>
              </a:pPr>
              <a:t>‹#›</a:t>
            </a:fld>
            <a:endParaRPr lang="cs-CZ"/>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showMasterPhAnim="0" type="titleOnly" preserve="1">
  <p:cSld name="Pouze nadpis">
    <p:spTree>
      <p:nvGrpSpPr>
        <p:cNvPr id="1" name=""/>
        <p:cNvGrpSpPr/>
        <p:nvPr/>
      </p:nvGrpSpPr>
      <p:grpSpPr>
        <a:xfrm>
          <a:off x="0" y="0"/>
          <a:ext cx="0" cy="0"/>
          <a:chOff x="0" y="0"/>
          <a:chExt cx="0" cy="0"/>
        </a:xfrm>
      </p:grpSpPr>
      <p:sp>
        <p:nvSpPr>
          <p:cNvPr id="3" name="Přímá spojovací čára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4" name="Přímá spojovací čára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5" name="Rovnoramenný trojúhelník 9"/>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ovnoramenný trojúhelník 5"/>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a:xfrm>
            <a:off x="457200" y="228600"/>
            <a:ext cx="8229600" cy="914400"/>
          </a:xfrm>
        </p:spPr>
        <p:txBody>
          <a:bodyPr/>
          <a:lstStyle/>
          <a:p>
            <a:r>
              <a:rPr lang="cs-CZ" smtClean="0"/>
              <a:t>Klepnutím lze upravit styl předlohy nadpisů.</a:t>
            </a:r>
            <a:endParaRPr lang="en-US"/>
          </a:p>
        </p:txBody>
      </p:sp>
      <p:sp>
        <p:nvSpPr>
          <p:cNvPr id="7" name="Zástupný symbol pro datum 2"/>
          <p:cNvSpPr>
            <a:spLocks noGrp="1"/>
          </p:cNvSpPr>
          <p:nvPr>
            <p:ph type="dt" sz="half" idx="10"/>
          </p:nvPr>
        </p:nvSpPr>
        <p:spPr/>
        <p:txBody>
          <a:bodyPr/>
          <a:lstStyle>
            <a:lvl1pPr>
              <a:defRPr/>
            </a:lvl1pPr>
          </a:lstStyle>
          <a:p>
            <a:pPr>
              <a:defRPr/>
            </a:pPr>
            <a:fld id="{69C1F2CE-9B66-450A-9377-7708226C3A22}" type="datetime1">
              <a:rPr lang="cs-CZ"/>
              <a:pPr>
                <a:defRPr/>
              </a:pPr>
              <a:t>14.2.2014</a:t>
            </a:fld>
            <a:endParaRPr lang="cs-CZ"/>
          </a:p>
        </p:txBody>
      </p:sp>
      <p:sp>
        <p:nvSpPr>
          <p:cNvPr id="8" name="Zástupný symbol pro zápatí 3"/>
          <p:cNvSpPr>
            <a:spLocks noGrp="1"/>
          </p:cNvSpPr>
          <p:nvPr>
            <p:ph type="ftr" sz="quarter" idx="11"/>
          </p:nvPr>
        </p:nvSpPr>
        <p:spPr/>
        <p:txBody>
          <a:bodyPr/>
          <a:lstStyle>
            <a:lvl1pPr>
              <a:defRPr/>
            </a:lvl1pPr>
          </a:lstStyle>
          <a:p>
            <a:pPr>
              <a:defRPr/>
            </a:pPr>
            <a:endParaRPr lang="cs-CZ"/>
          </a:p>
        </p:txBody>
      </p:sp>
      <p:sp>
        <p:nvSpPr>
          <p:cNvPr id="9" name="Zástupný symbol pro číslo snímku 4"/>
          <p:cNvSpPr>
            <a:spLocks noGrp="1"/>
          </p:cNvSpPr>
          <p:nvPr>
            <p:ph type="sldNum" sz="quarter" idx="12"/>
          </p:nvPr>
        </p:nvSpPr>
        <p:spPr/>
        <p:txBody>
          <a:bodyPr/>
          <a:lstStyle>
            <a:lvl1pPr>
              <a:defRPr/>
            </a:lvl1pPr>
          </a:lstStyle>
          <a:p>
            <a:pPr>
              <a:defRPr/>
            </a:pPr>
            <a:fld id="{A44D9E43-95AB-4DE0-8CB4-BD95B384984C}" type="slidenum">
              <a:rPr lang="cs-CZ"/>
              <a:pPr>
                <a:defRPr/>
              </a:pPr>
              <a:t>‹#›</a:t>
            </a:fld>
            <a:endParaRPr lang="cs-CZ"/>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showMasterPhAnim="0" type="blank" preserve="1">
  <p:cSld name="Prázdný">
    <p:spTree>
      <p:nvGrpSpPr>
        <p:cNvPr id="1" name=""/>
        <p:cNvGrpSpPr/>
        <p:nvPr/>
      </p:nvGrpSpPr>
      <p:grpSpPr>
        <a:xfrm>
          <a:off x="0" y="0"/>
          <a:ext cx="0" cy="0"/>
          <a:chOff x="0" y="0"/>
          <a:chExt cx="0" cy="0"/>
        </a:xfrm>
      </p:grpSpPr>
      <p:sp>
        <p:nvSpPr>
          <p:cNvPr id="2" name="Přímá spojovací čára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3" name="Rovnoramenný trojúhelník 5"/>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4" name="Zástupný symbol pro datum 1"/>
          <p:cNvSpPr>
            <a:spLocks noGrp="1"/>
          </p:cNvSpPr>
          <p:nvPr>
            <p:ph type="dt" sz="half" idx="10"/>
          </p:nvPr>
        </p:nvSpPr>
        <p:spPr/>
        <p:txBody>
          <a:bodyPr/>
          <a:lstStyle>
            <a:lvl1pPr>
              <a:defRPr/>
            </a:lvl1pPr>
          </a:lstStyle>
          <a:p>
            <a:pPr>
              <a:defRPr/>
            </a:pPr>
            <a:fld id="{026E3369-8911-4D68-A56F-4B1B315B14FF}" type="datetime1">
              <a:rPr lang="cs-CZ"/>
              <a:pPr>
                <a:defRPr/>
              </a:pPr>
              <a:t>14.2.2014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3"/>
          <p:cNvSpPr>
            <a:spLocks noGrp="1"/>
          </p:cNvSpPr>
          <p:nvPr>
            <p:ph type="sldNum" sz="quarter" idx="12"/>
          </p:nvPr>
        </p:nvSpPr>
        <p:spPr/>
        <p:txBody>
          <a:bodyPr/>
          <a:lstStyle>
            <a:lvl1pPr>
              <a:defRPr/>
            </a:lvl1pPr>
          </a:lstStyle>
          <a:p>
            <a:pPr>
              <a:defRPr/>
            </a:pPr>
            <a:fld id="{5A66AF1D-4D63-41FD-9939-60F4C5853E24}" type="slidenum">
              <a:rPr lang="cs-CZ"/>
              <a:pPr>
                <a:defRPr/>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showMasterPhAnim="0" type="objTx" preserve="1">
  <p:cSld name="Obsah s titulkem">
    <p:spTree>
      <p:nvGrpSpPr>
        <p:cNvPr id="1" name=""/>
        <p:cNvGrpSpPr/>
        <p:nvPr/>
      </p:nvGrpSpPr>
      <p:grpSpPr>
        <a:xfrm>
          <a:off x="0" y="0"/>
          <a:ext cx="0" cy="0"/>
          <a:chOff x="0" y="0"/>
          <a:chExt cx="0" cy="0"/>
        </a:xfrm>
      </p:grpSpPr>
      <p:sp>
        <p:nvSpPr>
          <p:cNvPr id="5" name="Přímá spojovací čára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Přímá spojovací čára 9"/>
          <p:cNvSpPr>
            <a:spLocks noChangeShapeType="1"/>
          </p:cNvSpPr>
          <p:nvPr/>
        </p:nvSpPr>
        <p:spPr bwMode="auto">
          <a:xfrm rot="5400000">
            <a:off x="3160712" y="3324226"/>
            <a:ext cx="6035675"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7" name="Rovnoramenný trojúhelník 8"/>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a:xfrm>
            <a:off x="6324600" y="304800"/>
            <a:ext cx="2514600" cy="838200"/>
          </a:xfrm>
        </p:spPr>
        <p:txBody>
          <a:bodyPr>
            <a:noAutofit/>
          </a:bodyPr>
          <a:lstStyle>
            <a:lvl1pPr algn="l">
              <a:buNone/>
              <a:defRPr sz="2000" b="1">
                <a:solidFill>
                  <a:schemeClr val="tx2"/>
                </a:solidFill>
                <a:latin typeface="+mn-lt"/>
                <a:ea typeface="+mn-ea"/>
                <a:cs typeface="+mn-cs"/>
              </a:defRPr>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12" name="Zástupný symbol pro obsah 11"/>
          <p:cNvSpPr>
            <a:spLocks noGrp="1"/>
          </p:cNvSpPr>
          <p:nvPr>
            <p:ph sz="quarter" idx="1"/>
          </p:nvPr>
        </p:nvSpPr>
        <p:spPr>
          <a:xfrm>
            <a:off x="304800" y="304800"/>
            <a:ext cx="5715000" cy="5715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8" name="Zástupný symbol pro datum 4"/>
          <p:cNvSpPr>
            <a:spLocks noGrp="1"/>
          </p:cNvSpPr>
          <p:nvPr>
            <p:ph type="dt" sz="half" idx="10"/>
          </p:nvPr>
        </p:nvSpPr>
        <p:spPr/>
        <p:txBody>
          <a:bodyPr/>
          <a:lstStyle>
            <a:lvl1pPr>
              <a:defRPr/>
            </a:lvl1pPr>
          </a:lstStyle>
          <a:p>
            <a:pPr>
              <a:defRPr/>
            </a:pPr>
            <a:fld id="{A7EE3A0F-E644-4BFA-8C68-43D7B4EDF877}" type="datetime1">
              <a:rPr lang="cs-CZ"/>
              <a:pPr>
                <a:defRPr/>
              </a:pPr>
              <a:t>14.2.2014</a:t>
            </a:fld>
            <a:endParaRPr lang="cs-CZ"/>
          </a:p>
        </p:txBody>
      </p:sp>
      <p:sp>
        <p:nvSpPr>
          <p:cNvPr id="9" name="Zástupný symbol pro zápatí 5"/>
          <p:cNvSpPr>
            <a:spLocks noGrp="1"/>
          </p:cNvSpPr>
          <p:nvPr>
            <p:ph type="ftr" sz="quarter" idx="11"/>
          </p:nvPr>
        </p:nvSpPr>
        <p:spPr/>
        <p:txBody>
          <a:bodyPr/>
          <a:lstStyle>
            <a:lvl1pPr>
              <a:defRPr/>
            </a:lvl1pPr>
          </a:lstStyle>
          <a:p>
            <a:pPr>
              <a:defRPr/>
            </a:pPr>
            <a:endParaRPr lang="cs-CZ"/>
          </a:p>
        </p:txBody>
      </p:sp>
      <p:sp>
        <p:nvSpPr>
          <p:cNvPr id="10" name="Zástupný symbol pro číslo snímku 6"/>
          <p:cNvSpPr>
            <a:spLocks noGrp="1"/>
          </p:cNvSpPr>
          <p:nvPr>
            <p:ph type="sldNum" sz="quarter" idx="12"/>
          </p:nvPr>
        </p:nvSpPr>
        <p:spPr/>
        <p:txBody>
          <a:bodyPr/>
          <a:lstStyle>
            <a:lvl1pPr>
              <a:defRPr/>
            </a:lvl1pPr>
          </a:lstStyle>
          <a:p>
            <a:pPr>
              <a:defRPr/>
            </a:pPr>
            <a:fld id="{FD89D983-BB4E-4D21-A633-BFA06E3D4A97}" type="slidenum">
              <a:rPr lang="cs-CZ"/>
              <a:pPr>
                <a:defRPr/>
              </a:pPr>
              <a:t>‹#›</a:t>
            </a:fld>
            <a:endParaRPr lang="cs-CZ"/>
          </a:p>
        </p:txBody>
      </p:sp>
    </p:spTree>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12">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2">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12">
                                            <p:txEl>
                                              <p:pRg st="4" end="4"/>
                                            </p:txEl>
                                          </p:spTgt>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0"/>
                                  </p:stCondLst>
                                  <p:childTnLst>
                                    <p:set>
                                      <p:cBhvr>
                                        <p:cTn id="21" dur="1" fill="hold">
                                          <p:stCondLst>
                                            <p:cond delay="499"/>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autoUpdateAnimBg="0" advAuto="0"/>
      <p:bldP spid="12" grpId="0" build="p" autoUpdateAnimBg="0" advAuto="0"/>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showMasterPhAnim="0" type="picTx" preserve="1">
  <p:cSld name="Obrázek s titulkem">
    <p:bg>
      <p:bgRef idx="1001">
        <a:schemeClr val="bg2"/>
      </p:bgRef>
    </p:bg>
    <p:spTree>
      <p:nvGrpSpPr>
        <p:cNvPr id="1" name=""/>
        <p:cNvGrpSpPr/>
        <p:nvPr/>
      </p:nvGrpSpPr>
      <p:grpSpPr>
        <a:xfrm>
          <a:off x="0" y="0"/>
          <a:ext cx="0" cy="0"/>
          <a:chOff x="0" y="0"/>
          <a:chExt cx="0" cy="0"/>
        </a:xfrm>
      </p:grpSpPr>
      <p:sp>
        <p:nvSpPr>
          <p:cNvPr id="5" name="Přímá spojovací čára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Rovnoramenný trojúhelník 8"/>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9"/>
          <p:cNvSpPr/>
          <p:nvPr/>
        </p:nvSpPr>
        <p:spPr>
          <a:xfrm>
            <a:off x="457200" y="500063"/>
            <a:ext cx="182563"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457200" y="1905000"/>
            <a:ext cx="8229600" cy="4270248"/>
          </a:xfrm>
          <a:solidFill>
            <a:schemeClr val="tx1">
              <a:shade val="50000"/>
            </a:schemeClr>
          </a:solidFill>
          <a:ln>
            <a:noFill/>
          </a:ln>
          <a:effectLst/>
        </p:spPr>
        <p:txBody>
          <a:bodyPr>
            <a:normAutofit/>
          </a:bodyPr>
          <a:lstStyle>
            <a:lvl1pPr marL="0" indent="0">
              <a:spcBef>
                <a:spcPts val="600"/>
              </a:spcBef>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457200" y="1219200"/>
            <a:ext cx="8229600" cy="533400"/>
          </a:xfrm>
        </p:spPr>
        <p:txBody>
          <a:bodyPr anchor="ctr"/>
          <a:lstStyle>
            <a:lvl1pPr marL="0" indent="0" algn="l">
              <a:buFontTx/>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8" name="Zástupný symbol pro datum 4"/>
          <p:cNvSpPr>
            <a:spLocks noGrp="1"/>
          </p:cNvSpPr>
          <p:nvPr>
            <p:ph type="dt" sz="half" idx="10"/>
          </p:nvPr>
        </p:nvSpPr>
        <p:spPr/>
        <p:txBody>
          <a:bodyPr/>
          <a:lstStyle>
            <a:lvl1pPr>
              <a:defRPr/>
            </a:lvl1pPr>
          </a:lstStyle>
          <a:p>
            <a:pPr>
              <a:defRPr/>
            </a:pPr>
            <a:fld id="{87F4DD7F-76B5-47DF-A830-981E5A95ED43}" type="datetime1">
              <a:rPr lang="cs-CZ"/>
              <a:pPr>
                <a:defRPr/>
              </a:pPr>
              <a:t>14.2.2014</a:t>
            </a:fld>
            <a:endParaRPr lang="cs-CZ"/>
          </a:p>
        </p:txBody>
      </p:sp>
      <p:sp>
        <p:nvSpPr>
          <p:cNvPr id="9" name="Zástupný symbol pro zápatí 5"/>
          <p:cNvSpPr>
            <a:spLocks noGrp="1"/>
          </p:cNvSpPr>
          <p:nvPr>
            <p:ph type="ftr" sz="quarter" idx="11"/>
          </p:nvPr>
        </p:nvSpPr>
        <p:spPr/>
        <p:txBody>
          <a:bodyPr/>
          <a:lstStyle>
            <a:lvl1pPr>
              <a:defRPr/>
            </a:lvl1pPr>
          </a:lstStyle>
          <a:p>
            <a:pPr>
              <a:defRPr/>
            </a:pPr>
            <a:endParaRPr lang="cs-CZ"/>
          </a:p>
        </p:txBody>
      </p:sp>
      <p:sp>
        <p:nvSpPr>
          <p:cNvPr id="10" name="Zástupný symbol pro číslo snímku 6"/>
          <p:cNvSpPr>
            <a:spLocks noGrp="1"/>
          </p:cNvSpPr>
          <p:nvPr>
            <p:ph type="sldNum" sz="quarter" idx="12"/>
          </p:nvPr>
        </p:nvSpPr>
        <p:spPr/>
        <p:txBody>
          <a:bodyPr/>
          <a:lstStyle>
            <a:lvl1pPr>
              <a:defRPr/>
            </a:lvl1pPr>
          </a:lstStyle>
          <a:p>
            <a:pPr>
              <a:defRPr/>
            </a:pPr>
            <a:fld id="{9F2C7713-9119-4C13-BF98-9B10E95F42E6}"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transition>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xEl>
                                              <p:charRg st="4294967295" end="4294967295"/>
                                            </p:txEl>
                                          </p:spTgt>
                                        </p:tgtEl>
                                        <p:attrNameLst>
                                          <p:attrName>style.visibility</p:attrName>
                                        </p:attrNameLst>
                                      </p:cBhvr>
                                      <p:to>
                                        <p:strVal val="visible"/>
                                      </p:to>
                                    </p:set>
                                    <p:animEffect transition="in" filter="randombar(horizontal)">
                                      <p:cBhvr>
                                        <p:cTn id="7" dur="500"/>
                                        <p:tgtEl>
                                          <p:spTgt spid="2">
                                            <p:txEl>
                                              <p:charRg st="4294967295" end="4294967295"/>
                                            </p:txEl>
                                          </p:spTgt>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3">
                                            <p:txEl>
                                              <p:pRg st="0" end="0"/>
                                            </p:txEl>
                                          </p:spTgt>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autoUpdateAnimBg="0" advAuto="0"/>
      <p:bldP spid="4" grpId="0" build="p" autoUpdateAnimBg="0" advAuto="0"/>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showMasterPhAnim="0" type="vertTx" preserve="1">
  <p:cSld name="Nadpis a svislý text">
    <p:spTree>
      <p:nvGrpSpPr>
        <p:cNvPr id="1" name=""/>
        <p:cNvGrpSpPr/>
        <p:nvPr/>
      </p:nvGrpSpPr>
      <p:grpSpPr>
        <a:xfrm>
          <a:off x="0" y="0"/>
          <a:ext cx="0" cy="0"/>
          <a:chOff x="0" y="0"/>
          <a:chExt cx="0" cy="0"/>
        </a:xfrm>
      </p:grpSpPr>
      <p:sp>
        <p:nvSpPr>
          <p:cNvPr id="4" name="Přímá spojovací čára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5" name="Přímá spojovací čára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Rovnoramenný trojúhelník 9"/>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3"/>
          <p:cNvSpPr>
            <a:spLocks noGrp="1"/>
          </p:cNvSpPr>
          <p:nvPr>
            <p:ph type="dt" sz="half" idx="10"/>
          </p:nvPr>
        </p:nvSpPr>
        <p:spPr/>
        <p:txBody>
          <a:bodyPr/>
          <a:lstStyle>
            <a:lvl1pPr>
              <a:defRPr/>
            </a:lvl1pPr>
          </a:lstStyle>
          <a:p>
            <a:pPr>
              <a:defRPr/>
            </a:pPr>
            <a:fld id="{1710CEE8-D9B3-4989-AFD7-9E92A9A358B7}" type="datetime1">
              <a:rPr lang="cs-CZ"/>
              <a:pPr>
                <a:defRPr/>
              </a:pPr>
              <a:t>14.2.2014</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60A01787-B87B-4EBD-892A-691629590A67}" type="slidenum">
              <a:rPr lang="cs-CZ"/>
              <a:pPr>
                <a:defRPr/>
              </a:pPr>
              <a:t>‹#›</a:t>
            </a:fld>
            <a:endParaRPr lang="cs-CZ"/>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autoUpdateAnimBg="0" advAuto="0"/>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showMasterPhAnim="0" type="vertTitleAndTx" preserve="1">
  <p:cSld name="Svislý nadpis a text">
    <p:spTree>
      <p:nvGrpSpPr>
        <p:cNvPr id="1" name=""/>
        <p:cNvGrpSpPr/>
        <p:nvPr/>
      </p:nvGrpSpPr>
      <p:grpSpPr>
        <a:xfrm>
          <a:off x="0" y="0"/>
          <a:ext cx="0" cy="0"/>
          <a:chOff x="0" y="0"/>
          <a:chExt cx="0" cy="0"/>
        </a:xfrm>
      </p:grpSpPr>
      <p:sp>
        <p:nvSpPr>
          <p:cNvPr id="4" name="Přímá spojovací čára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5" name="Rovnoramenný trojúhelník 7"/>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Přímá spojovací čára 8"/>
          <p:cNvSpPr>
            <a:spLocks noChangeShapeType="1"/>
          </p:cNvSpPr>
          <p:nvPr/>
        </p:nvSpPr>
        <p:spPr bwMode="auto">
          <a:xfrm rot="5400000">
            <a:off x="3630612" y="3201988"/>
            <a:ext cx="5851525"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3"/>
          <p:cNvSpPr>
            <a:spLocks noGrp="1"/>
          </p:cNvSpPr>
          <p:nvPr>
            <p:ph type="dt" sz="half" idx="10"/>
          </p:nvPr>
        </p:nvSpPr>
        <p:spPr/>
        <p:txBody>
          <a:bodyPr/>
          <a:lstStyle>
            <a:lvl1pPr>
              <a:defRPr/>
            </a:lvl1pPr>
          </a:lstStyle>
          <a:p>
            <a:pPr>
              <a:defRPr/>
            </a:pPr>
            <a:fld id="{F17CACD6-BCD6-4430-9BF2-F8E1CD286657}" type="datetime1">
              <a:rPr lang="cs-CZ"/>
              <a:pPr>
                <a:defRPr/>
              </a:pPr>
              <a:t>14.2.2014</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1760144F-1633-439D-A4CD-8F7EE8C4D734}" type="slidenum">
              <a:rPr lang="cs-CZ"/>
              <a:pPr>
                <a:defRPr/>
              </a:pPr>
              <a:t>‹#›</a:t>
            </a:fld>
            <a:endParaRPr lang="cs-CZ"/>
          </a:p>
        </p:txBody>
      </p:sp>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autoUpdateAnimBg="0" advAuto="0"/>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bwMode="auto">
          <a:xfrm>
            <a:off x="457200" y="152400"/>
            <a:ext cx="8229600" cy="990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cs-CZ" smtClean="0"/>
              <a:t>Klepnutím lze upravit styl předlohy nadpisů.</a:t>
            </a:r>
            <a:endParaRPr lang="en-US" smtClean="0"/>
          </a:p>
        </p:txBody>
      </p:sp>
      <p:sp>
        <p:nvSpPr>
          <p:cNvPr id="13" name="Zástupný symbol pro text 12"/>
          <p:cNvSpPr>
            <a:spLocks noGrp="1"/>
          </p:cNvSpPr>
          <p:nvPr>
            <p:ph type="body" idx="1"/>
          </p:nvPr>
        </p:nvSpPr>
        <p:spPr bwMode="auto">
          <a:xfrm>
            <a:off x="457200" y="1219200"/>
            <a:ext cx="8229600" cy="49101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6400800" y="6356350"/>
            <a:ext cx="2289175" cy="365125"/>
          </a:xfrm>
          <a:prstGeom prst="rect">
            <a:avLst/>
          </a:prstGeom>
        </p:spPr>
        <p:txBody>
          <a:bodyPr vert="horz"/>
          <a:lstStyle>
            <a:lvl1pPr algn="l" eaLnBrk="1" fontAlgn="auto" latinLnBrk="0" hangingPunct="1">
              <a:spcBef>
                <a:spcPts val="0"/>
              </a:spcBef>
              <a:spcAft>
                <a:spcPts val="0"/>
              </a:spcAft>
              <a:defRPr kumimoji="0" sz="1400" smtClean="0">
                <a:solidFill>
                  <a:schemeClr val="tx2"/>
                </a:solidFill>
                <a:latin typeface="+mn-lt"/>
                <a:cs typeface="+mn-cs"/>
              </a:defRPr>
            </a:lvl1pPr>
          </a:lstStyle>
          <a:p>
            <a:pPr>
              <a:defRPr/>
            </a:pPr>
            <a:fld id="{8B53AA52-0F4C-4A34-BD19-A6DD40D62479}" type="datetime1">
              <a:rPr lang="cs-CZ"/>
              <a:pPr>
                <a:defRPr/>
              </a:pPr>
              <a:t>14.2.2014</a:t>
            </a:fld>
            <a:endParaRPr lang="cs-CZ"/>
          </a:p>
        </p:txBody>
      </p:sp>
      <p:sp>
        <p:nvSpPr>
          <p:cNvPr id="3" name="Zástupný symbol pro zápatí 2"/>
          <p:cNvSpPr>
            <a:spLocks noGrp="1"/>
          </p:cNvSpPr>
          <p:nvPr>
            <p:ph type="ftr" sz="quarter" idx="3"/>
          </p:nvPr>
        </p:nvSpPr>
        <p:spPr>
          <a:xfrm>
            <a:off x="2898775" y="6356350"/>
            <a:ext cx="3505200" cy="365125"/>
          </a:xfrm>
          <a:prstGeom prst="rect">
            <a:avLst/>
          </a:prstGeom>
        </p:spPr>
        <p:txBody>
          <a:bodyPr vert="horz"/>
          <a:lstStyle>
            <a:lvl1pPr algn="r" eaLnBrk="1" fontAlgn="auto" latinLnBrk="0" hangingPunct="1">
              <a:spcBef>
                <a:spcPts val="0"/>
              </a:spcBef>
              <a:spcAft>
                <a:spcPts val="0"/>
              </a:spcAft>
              <a:defRPr kumimoji="0" sz="1400">
                <a:solidFill>
                  <a:schemeClr val="tx2"/>
                </a:solidFill>
                <a:latin typeface="+mn-lt"/>
                <a:cs typeface="+mn-cs"/>
              </a:defRPr>
            </a:lvl1pPr>
          </a:lstStyle>
          <a:p>
            <a:pPr>
              <a:defRPr/>
            </a:pPr>
            <a:endParaRPr lang="cs-CZ"/>
          </a:p>
        </p:txBody>
      </p:sp>
      <p:sp>
        <p:nvSpPr>
          <p:cNvPr id="23" name="Zástupný symbol pro číslo snímku 22"/>
          <p:cNvSpPr>
            <a:spLocks noGrp="1"/>
          </p:cNvSpPr>
          <p:nvPr>
            <p:ph type="sldNum" sz="quarter" idx="4"/>
          </p:nvPr>
        </p:nvSpPr>
        <p:spPr>
          <a:xfrm>
            <a:off x="612775" y="6356350"/>
            <a:ext cx="1981200" cy="365125"/>
          </a:xfrm>
          <a:prstGeom prst="rect">
            <a:avLst/>
          </a:prstGeom>
        </p:spPr>
        <p:txBody>
          <a:bodyPr vert="horz"/>
          <a:lstStyle>
            <a:lvl1pPr algn="l" eaLnBrk="1" fontAlgn="auto" latinLnBrk="0" hangingPunct="1">
              <a:spcBef>
                <a:spcPts val="0"/>
              </a:spcBef>
              <a:spcAft>
                <a:spcPts val="0"/>
              </a:spcAft>
              <a:defRPr kumimoji="0" sz="1400" smtClean="0">
                <a:solidFill>
                  <a:schemeClr val="tx2"/>
                </a:solidFill>
                <a:latin typeface="+mn-lt"/>
                <a:cs typeface="+mn-cs"/>
              </a:defRPr>
            </a:lvl1pPr>
          </a:lstStyle>
          <a:p>
            <a:pPr>
              <a:defRPr/>
            </a:pPr>
            <a:fld id="{7F8BC4B7-67AF-4400-8E36-BA4FABE36E0D}" type="slidenum">
              <a:rPr lang="cs-CZ"/>
              <a:pPr>
                <a:defRPr/>
              </a:pPr>
              <a:t>‹#›</a:t>
            </a:fld>
            <a:endParaRPr lang="cs-CZ"/>
          </a:p>
        </p:txBody>
      </p:sp>
      <p:sp>
        <p:nvSpPr>
          <p:cNvPr id="28" name="Přímá spojovací čára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9" name="Přímá spojovací čára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Rovnoramenný trojúhelník 9"/>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Tree>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1" r:id="rId5"/>
    <p:sldLayoutId id="2147483796" r:id="rId6"/>
    <p:sldLayoutId id="2147483797" r:id="rId7"/>
    <p:sldLayoutId id="2147483798" r:id="rId8"/>
    <p:sldLayoutId id="2147483799" r:id="rId9"/>
    <p:sldLayoutId id="2147483800" r:id="rId10"/>
    <p:sldLayoutId id="2147483801"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500"/>
                                        <p:tgtEl>
                                          <p:spTgt spid="2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anim calcmode="lin" valueType="num">
                                      <p:cBhvr>
                                        <p:cTn id="11" dur="5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1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1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 calcmode="lin" valueType="num">
                                      <p:cBhvr>
                                        <p:cTn id="17" dur="500" fill="hold"/>
                                        <p:tgtEl>
                                          <p:spTgt spid="1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1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13">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13">
                                            <p:txEl>
                                              <p:pRg st="2" end="2"/>
                                            </p:txEl>
                                          </p:spTgt>
                                        </p:tgtEl>
                                        <p:attrNameLst>
                                          <p:attrName>style.visibility</p:attrName>
                                        </p:attrNameLst>
                                      </p:cBhvr>
                                      <p:to>
                                        <p:strVal val="visible"/>
                                      </p:to>
                                    </p:set>
                                    <p:anim calcmode="lin" valueType="num">
                                      <p:cBhvr>
                                        <p:cTn id="22" dur="500" fill="hold"/>
                                        <p:tgtEl>
                                          <p:spTgt spid="1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1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13">
                                            <p:txEl>
                                              <p:pRg st="2" end="2"/>
                                            </p:txEl>
                                          </p:spTgt>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13">
                                            <p:txEl>
                                              <p:pRg st="3" end="3"/>
                                            </p:txEl>
                                          </p:spTgt>
                                        </p:tgtEl>
                                        <p:attrNameLst>
                                          <p:attrName>style.visibility</p:attrName>
                                        </p:attrNameLst>
                                      </p:cBhvr>
                                      <p:to>
                                        <p:strVal val="visible"/>
                                      </p:to>
                                    </p:set>
                                    <p:anim calcmode="lin" valueType="num">
                                      <p:cBhvr>
                                        <p:cTn id="27" dur="500" fill="hold"/>
                                        <p:tgtEl>
                                          <p:spTgt spid="13">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13">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13">
                                            <p:txEl>
                                              <p:pRg st="3" end="3"/>
                                            </p:txEl>
                                          </p:spTgt>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3">
                                            <p:txEl>
                                              <p:pRg st="4" end="4"/>
                                            </p:txEl>
                                          </p:spTgt>
                                        </p:tgtEl>
                                        <p:attrNameLst>
                                          <p:attrName>style.visibility</p:attrName>
                                        </p:attrNameLst>
                                      </p:cBhvr>
                                      <p:to>
                                        <p:strVal val="visible"/>
                                      </p:to>
                                    </p:set>
                                    <p:anim calcmode="lin" valueType="num">
                                      <p:cBhvr>
                                        <p:cTn id="32" dur="500" fill="hold"/>
                                        <p:tgtEl>
                                          <p:spTgt spid="13">
                                            <p:txEl>
                                              <p:pRg st="4" end="4"/>
                                            </p:txEl>
                                          </p:spTgt>
                                        </p:tgtEl>
                                        <p:attrNameLst>
                                          <p:attrName>ppt_w</p:attrName>
                                        </p:attrNameLst>
                                      </p:cBhvr>
                                      <p:tavLst>
                                        <p:tav tm="0">
                                          <p:val>
                                            <p:fltVal val="0"/>
                                          </p:val>
                                        </p:tav>
                                        <p:tav tm="100000">
                                          <p:val>
                                            <p:strVal val="#ppt_w"/>
                                          </p:val>
                                        </p:tav>
                                      </p:tavLst>
                                    </p:anim>
                                    <p:anim calcmode="lin" valueType="num">
                                      <p:cBhvr>
                                        <p:cTn id="33" dur="500" fill="hold"/>
                                        <p:tgtEl>
                                          <p:spTgt spid="13">
                                            <p:txEl>
                                              <p:pRg st="4" end="4"/>
                                            </p:txEl>
                                          </p:spTgt>
                                        </p:tgtEl>
                                        <p:attrNameLst>
                                          <p:attrName>ppt_h</p:attrName>
                                        </p:attrNameLst>
                                      </p:cBhvr>
                                      <p:tavLst>
                                        <p:tav tm="0">
                                          <p:val>
                                            <p:fltVal val="0"/>
                                          </p:val>
                                        </p:tav>
                                        <p:tav tm="100000">
                                          <p:val>
                                            <p:strVal val="#ppt_h"/>
                                          </p:val>
                                        </p:tav>
                                      </p:tavLst>
                                    </p:anim>
                                    <p:animEffect transition="in" filter="fade">
                                      <p:cBhvr>
                                        <p:cTn id="34" dur="500"/>
                                        <p:tgtEl>
                                          <p:spTgt spid="1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13" grpId="0" build="p"/>
    </p:bldLst>
  </p:timing>
  <p:hf hdr="0" ftr="0" dt="0"/>
  <p:txStyles>
    <p:titleStyle>
      <a:lvl1pPr algn="l" rtl="0" fontAlgn="base">
        <a:spcBef>
          <a:spcPct val="0"/>
        </a:spcBef>
        <a:spcAft>
          <a:spcPct val="0"/>
        </a:spcAft>
        <a:defRPr sz="3200" kern="1200">
          <a:solidFill>
            <a:schemeClr val="tx2"/>
          </a:solidFill>
          <a:latin typeface="+mj-lt"/>
          <a:ea typeface="+mj-ea"/>
          <a:cs typeface="+mj-cs"/>
        </a:defRPr>
      </a:lvl1pPr>
      <a:lvl2pPr algn="l" rtl="0" fontAlgn="base">
        <a:spcBef>
          <a:spcPct val="0"/>
        </a:spcBef>
        <a:spcAft>
          <a:spcPct val="0"/>
        </a:spcAft>
        <a:defRPr sz="3200">
          <a:solidFill>
            <a:schemeClr val="tx2"/>
          </a:solidFill>
          <a:latin typeface="Bookman Old Style" pitchFamily="18" charset="0"/>
        </a:defRPr>
      </a:lvl2pPr>
      <a:lvl3pPr algn="l" rtl="0" fontAlgn="base">
        <a:spcBef>
          <a:spcPct val="0"/>
        </a:spcBef>
        <a:spcAft>
          <a:spcPct val="0"/>
        </a:spcAft>
        <a:defRPr sz="3200">
          <a:solidFill>
            <a:schemeClr val="tx2"/>
          </a:solidFill>
          <a:latin typeface="Bookman Old Style" pitchFamily="18" charset="0"/>
        </a:defRPr>
      </a:lvl3pPr>
      <a:lvl4pPr algn="l" rtl="0" fontAlgn="base">
        <a:spcBef>
          <a:spcPct val="0"/>
        </a:spcBef>
        <a:spcAft>
          <a:spcPct val="0"/>
        </a:spcAft>
        <a:defRPr sz="3200">
          <a:solidFill>
            <a:schemeClr val="tx2"/>
          </a:solidFill>
          <a:latin typeface="Bookman Old Style" pitchFamily="18" charset="0"/>
        </a:defRPr>
      </a:lvl4pPr>
      <a:lvl5pPr algn="l" rtl="0" fontAlgn="base">
        <a:spcBef>
          <a:spcPct val="0"/>
        </a:spcBef>
        <a:spcAft>
          <a:spcPct val="0"/>
        </a:spcAft>
        <a:defRPr sz="3200">
          <a:solidFill>
            <a:schemeClr val="tx2"/>
          </a:solidFill>
          <a:latin typeface="Bookman Old Style" pitchFamily="18" charset="0"/>
        </a:defRPr>
      </a:lvl5pPr>
      <a:lvl6pPr marL="457200" algn="l" rtl="0" fontAlgn="base">
        <a:spcBef>
          <a:spcPct val="0"/>
        </a:spcBef>
        <a:spcAft>
          <a:spcPct val="0"/>
        </a:spcAft>
        <a:defRPr sz="3200">
          <a:solidFill>
            <a:schemeClr val="tx2"/>
          </a:solidFill>
          <a:latin typeface="Bookman Old Style" pitchFamily="18" charset="0"/>
        </a:defRPr>
      </a:lvl6pPr>
      <a:lvl7pPr marL="914400" algn="l" rtl="0" fontAlgn="base">
        <a:spcBef>
          <a:spcPct val="0"/>
        </a:spcBef>
        <a:spcAft>
          <a:spcPct val="0"/>
        </a:spcAft>
        <a:defRPr sz="3200">
          <a:solidFill>
            <a:schemeClr val="tx2"/>
          </a:solidFill>
          <a:latin typeface="Bookman Old Style" pitchFamily="18" charset="0"/>
        </a:defRPr>
      </a:lvl7pPr>
      <a:lvl8pPr marL="1371600" algn="l" rtl="0" fontAlgn="base">
        <a:spcBef>
          <a:spcPct val="0"/>
        </a:spcBef>
        <a:spcAft>
          <a:spcPct val="0"/>
        </a:spcAft>
        <a:defRPr sz="3200">
          <a:solidFill>
            <a:schemeClr val="tx2"/>
          </a:solidFill>
          <a:latin typeface="Bookman Old Style" pitchFamily="18" charset="0"/>
        </a:defRPr>
      </a:lvl8pPr>
      <a:lvl9pPr marL="1828800" algn="l" rtl="0" fontAlgn="base">
        <a:spcBef>
          <a:spcPct val="0"/>
        </a:spcBef>
        <a:spcAft>
          <a:spcPct val="0"/>
        </a:spcAft>
        <a:defRPr sz="3200">
          <a:solidFill>
            <a:schemeClr val="tx2"/>
          </a:solidFill>
          <a:latin typeface="Bookman Old Style" pitchFamily="18" charset="0"/>
        </a:defRPr>
      </a:lvl9pPr>
    </p:titleStyle>
    <p:bodyStyle>
      <a:lvl1pPr marL="273050" indent="-273050" algn="l" rtl="0" fontAlgn="base">
        <a:spcBef>
          <a:spcPts val="600"/>
        </a:spcBef>
        <a:spcAft>
          <a:spcPct val="0"/>
        </a:spcAft>
        <a:buClr>
          <a:schemeClr val="accent1"/>
        </a:buClr>
        <a:buSzPct val="76000"/>
        <a:buFont typeface="Wingdings 3" pitchFamily="18" charset="2"/>
        <a:buChar char=""/>
        <a:defRPr sz="2600" kern="1200">
          <a:solidFill>
            <a:schemeClr val="tx1"/>
          </a:solidFill>
          <a:latin typeface="+mn-lt"/>
          <a:ea typeface="+mn-ea"/>
          <a:cs typeface="+mn-cs"/>
        </a:defRPr>
      </a:lvl1pPr>
      <a:lvl2pPr marL="547688" indent="-273050" algn="l" rtl="0" fontAlgn="base">
        <a:spcBef>
          <a:spcPts val="500"/>
        </a:spcBef>
        <a:spcAft>
          <a:spcPct val="0"/>
        </a:spcAft>
        <a:buClr>
          <a:schemeClr val="accent2"/>
        </a:buClr>
        <a:buSzPct val="76000"/>
        <a:buFont typeface="Wingdings 3" pitchFamily="18" charset="2"/>
        <a:buChar char=""/>
        <a:defRPr sz="2300" kern="1200">
          <a:solidFill>
            <a:schemeClr val="tx2"/>
          </a:solidFill>
          <a:latin typeface="+mn-lt"/>
          <a:ea typeface="+mn-ea"/>
          <a:cs typeface="+mn-cs"/>
        </a:defRPr>
      </a:lvl2pPr>
      <a:lvl3pPr marL="822325" indent="-228600" algn="l" rtl="0" fontAlgn="base">
        <a:spcBef>
          <a:spcPts val="500"/>
        </a:spcBef>
        <a:spcAft>
          <a:spcPct val="0"/>
        </a:spcAft>
        <a:buClr>
          <a:srgbClr val="BCBCBC"/>
        </a:buClr>
        <a:buSzPct val="76000"/>
        <a:buFont typeface="Wingdings 3" pitchFamily="18" charset="2"/>
        <a:buChar char=""/>
        <a:defRPr sz="2000" kern="1200">
          <a:solidFill>
            <a:schemeClr val="tx1"/>
          </a:solidFill>
          <a:latin typeface="+mn-lt"/>
          <a:ea typeface="+mn-ea"/>
          <a:cs typeface="+mn-cs"/>
        </a:defRPr>
      </a:lvl3pPr>
      <a:lvl4pPr marL="1096963" indent="-228600" algn="l" rtl="0" fontAlgn="base">
        <a:spcBef>
          <a:spcPts val="400"/>
        </a:spcBef>
        <a:spcAft>
          <a:spcPct val="0"/>
        </a:spcAft>
        <a:buClr>
          <a:srgbClr val="8BA2B4"/>
        </a:buClr>
        <a:buSzPct val="70000"/>
        <a:buFont typeface="Wingdings" pitchFamily="2" charset="2"/>
        <a:buChar char=""/>
        <a:defRPr kern="1200">
          <a:solidFill>
            <a:schemeClr val="tx1"/>
          </a:solidFill>
          <a:latin typeface="+mn-lt"/>
          <a:ea typeface="+mn-ea"/>
          <a:cs typeface="+mn-cs"/>
        </a:defRPr>
      </a:lvl4pPr>
      <a:lvl5pPr marL="1371600" indent="-228600" algn="l" rtl="0" fontAlgn="base">
        <a:spcBef>
          <a:spcPts val="300"/>
        </a:spcBef>
        <a:spcAft>
          <a:spcPct val="0"/>
        </a:spcAft>
        <a:buClr>
          <a:schemeClr val="accent2"/>
        </a:buClr>
        <a:buSzPct val="70000"/>
        <a:buFont typeface="Wingdings" pitchFamily="2" charset="2"/>
        <a:buChar char=""/>
        <a:defRPr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800225" y="1844675"/>
            <a:ext cx="5543550" cy="1008063"/>
          </a:xfrm>
        </p:spPr>
        <p:txBody>
          <a:bodyPr>
            <a:normAutofit fontScale="90000"/>
          </a:bodyPr>
          <a:lstStyle/>
          <a:p>
            <a:pPr fontAlgn="auto">
              <a:spcAft>
                <a:spcPts val="0"/>
              </a:spcAft>
              <a:defRPr/>
            </a:pPr>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39" name="Picture 2" descr="C:\Users\boh\Documents\Práce\Dumy\Zakladni_logolink_OPVK (ESF, EU, MSMT, OP VK)\01_Zakladni_logolink_horizontalni_cz\OPVK_hor_zakladni_logolink_RGB_cz.jpg"/>
          <p:cNvPicPr>
            <a:picLocks noChangeAspect="1" noChangeArrowheads="1"/>
          </p:cNvPicPr>
          <p:nvPr/>
        </p:nvPicPr>
        <p:blipFill>
          <a:blip r:embed="rId7"/>
          <a:srcRect/>
          <a:stretch>
            <a:fillRect/>
          </a:stretch>
        </p:blipFill>
        <p:spPr bwMode="auto">
          <a:xfrm>
            <a:off x="1690688" y="476250"/>
            <a:ext cx="5761037" cy="1258888"/>
          </a:xfrm>
          <a:prstGeom prst="rect">
            <a:avLst/>
          </a:prstGeom>
          <a:noFill/>
          <a:ln w="9525">
            <a:noFill/>
            <a:miter lim="800000"/>
            <a:headEnd/>
            <a:tailEnd/>
          </a:ln>
        </p:spPr>
      </p:pic>
      <p:sp>
        <p:nvSpPr>
          <p:cNvPr id="14340" name="TextovéPole 2"/>
          <p:cNvSpPr txBox="1">
            <a:spLocks noChangeArrowheads="1"/>
          </p:cNvSpPr>
          <p:nvPr/>
        </p:nvSpPr>
        <p:spPr bwMode="auto">
          <a:xfrm>
            <a:off x="1690688" y="2955925"/>
            <a:ext cx="5761037" cy="461963"/>
          </a:xfrm>
          <a:prstGeom prst="rect">
            <a:avLst/>
          </a:prstGeom>
          <a:noFill/>
          <a:ln w="9525">
            <a:noFill/>
            <a:miter lim="800000"/>
            <a:headEnd/>
            <a:tailEnd/>
          </a:ln>
        </p:spPr>
        <p:txBody>
          <a:bodyPr>
            <a:spAutoFit/>
          </a:bodyPr>
          <a:lstStyle/>
          <a:p>
            <a:pPr algn="ctr"/>
            <a:r>
              <a:rPr lang="cs-CZ" sz="2400">
                <a:solidFill>
                  <a:schemeClr val="bg1"/>
                </a:solidFill>
                <a:latin typeface="Gill Sans MT" pitchFamily="34" charset="-18"/>
              </a:rPr>
              <a:t>Škola pro 21. století</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3"/>
          <p:cNvSpPr>
            <a:spLocks noGrp="1"/>
          </p:cNvSpPr>
          <p:nvPr>
            <p:ph type="title"/>
          </p:nvPr>
        </p:nvSpPr>
        <p:spPr/>
        <p:txBody>
          <a:bodyPr/>
          <a:lstStyle/>
          <a:p>
            <a:r>
              <a:rPr lang="cs-CZ" smtClean="0"/>
              <a:t>Anotace</a:t>
            </a:r>
          </a:p>
        </p:txBody>
      </p:sp>
      <p:sp>
        <p:nvSpPr>
          <p:cNvPr id="15362" name="Zástupný symbol pro číslo snímku 2"/>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4E4BDB8E-419C-4B71-8338-8978D1049EBD}" type="slidenum">
              <a:rPr lang="cs-CZ">
                <a:cs typeface="Arial" charset="0"/>
              </a:rPr>
              <a:pPr fontAlgn="base">
                <a:spcBef>
                  <a:spcPct val="0"/>
                </a:spcBef>
                <a:spcAft>
                  <a:spcPct val="0"/>
                </a:spcAft>
              </a:pPr>
              <a:t>2</a:t>
            </a:fld>
            <a:endParaRPr lang="cs-CZ">
              <a:cs typeface="Arial" charset="0"/>
            </a:endParaRPr>
          </a:p>
        </p:txBody>
      </p:sp>
      <p:sp>
        <p:nvSpPr>
          <p:cNvPr id="2" name="Zástupný symbol pro obsah 1"/>
          <p:cNvSpPr>
            <a:spLocks noGrp="1"/>
          </p:cNvSpPr>
          <p:nvPr>
            <p:ph sz="quarter" idx="1"/>
          </p:nvPr>
        </p:nvSpPr>
        <p:spPr>
          <a:xfrm>
            <a:off x="457200" y="1219200"/>
            <a:ext cx="8229600" cy="4937125"/>
          </a:xfrm>
        </p:spPr>
        <p:txBody>
          <a:bodyPr>
            <a:normAutofit/>
          </a:bodyPr>
          <a:lstStyle/>
          <a:p>
            <a:r>
              <a:rPr lang="cs-CZ" sz="2400" smtClean="0"/>
              <a:t>Materiál slouží k procvičení již získaných znalostí týkajících se naší vlasti.</a:t>
            </a:r>
          </a:p>
          <a:p>
            <a:r>
              <a:rPr lang="cs-CZ" sz="2400" smtClean="0"/>
              <a:t>Je určen pro žáky 4. ročníků</a:t>
            </a:r>
          </a:p>
          <a:p>
            <a:r>
              <a:rPr lang="cs-CZ" sz="2400" smtClean="0"/>
              <a:t>Časová dotace: 20-30min.</a:t>
            </a:r>
          </a:p>
          <a:p>
            <a:r>
              <a:rPr lang="cs-CZ" sz="2400" smtClean="0"/>
              <a:t>Materiál slouží k procvičování, opakování učiva zábavnou formou. Otázky/odpovědi-při kliknutí na políčko s odpovědí-pokud špatná, spadne do koše, pokud odpověď správná, políčko se zvýrazní. Možno pracovat nejdříve na papír (samostatně, ve dvojici, případně skupince). Též je možné materiál použít jako písemný test se společnou kontrolou.</a:t>
            </a:r>
          </a:p>
          <a:p>
            <a:r>
              <a:rPr lang="cs-CZ" sz="2400" smtClean="0"/>
              <a:t>Materiál obsahuje 14 stránek a je určen k interaktivní výuce.</a:t>
            </a:r>
          </a:p>
        </p:txBody>
      </p:sp>
    </p:spTree>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C897169A-E2DB-49E9-B396-D7BA657B207B}" type="slidenum">
              <a:rPr lang="cs-CZ">
                <a:cs typeface="Arial" charset="0"/>
              </a:rPr>
              <a:pPr fontAlgn="base">
                <a:spcBef>
                  <a:spcPct val="0"/>
                </a:spcBef>
                <a:spcAft>
                  <a:spcPct val="0"/>
                </a:spcAft>
              </a:pPr>
              <a:t>3</a:t>
            </a:fld>
            <a:endParaRPr lang="cs-CZ">
              <a:cs typeface="Arial" charset="0"/>
            </a:endParaRPr>
          </a:p>
        </p:txBody>
      </p:sp>
      <p:sp>
        <p:nvSpPr>
          <p:cNvPr id="3" name="Obdélník se zakulaceným příčným rohem 2"/>
          <p:cNvSpPr/>
          <p:nvPr/>
        </p:nvSpPr>
        <p:spPr>
          <a:xfrm>
            <a:off x="900113" y="188913"/>
            <a:ext cx="8064500" cy="2714625"/>
          </a:xfrm>
          <a:prstGeom prst="round2DiagRect">
            <a:avLst/>
          </a:prstGeom>
          <a:solidFill>
            <a:schemeClr val="tx2">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4800" dirty="0"/>
              <a:t>Co vše už vím </a:t>
            </a:r>
          </a:p>
          <a:p>
            <a:pPr algn="ctr" fontAlgn="auto">
              <a:spcBef>
                <a:spcPts val="0"/>
              </a:spcBef>
              <a:spcAft>
                <a:spcPts val="0"/>
              </a:spcAft>
              <a:defRPr/>
            </a:pPr>
            <a:r>
              <a:rPr lang="cs-CZ" sz="4800" dirty="0"/>
              <a:t>o naší vlasti?</a:t>
            </a:r>
            <a:endParaRPr lang="cs-CZ" sz="4800" dirty="0"/>
          </a:p>
        </p:txBody>
      </p:sp>
      <p:pic>
        <p:nvPicPr>
          <p:cNvPr id="2050" name="Picture 2" descr="C:\Users\baudyš\AppData\Local\Microsoft\Windows\Temporary Internet Files\Content.IE5\07WXUHWB\MC900015909[2].wmf"/>
          <p:cNvPicPr>
            <a:picLocks noChangeAspect="1" noChangeArrowheads="1"/>
          </p:cNvPicPr>
          <p:nvPr/>
        </p:nvPicPr>
        <p:blipFill>
          <a:blip r:embed="rId2" cstate="print"/>
          <a:srcRect/>
          <a:stretch>
            <a:fillRect/>
          </a:stretch>
        </p:blipFill>
        <p:spPr bwMode="auto">
          <a:xfrm>
            <a:off x="0" y="836712"/>
            <a:ext cx="2843646" cy="22322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51" name="Picture 3" descr="C:\Users\baudyš\AppData\Local\Microsoft\Windows\Temporary Internet Files\Content.IE5\67HZ3ROC\MC900405738[2].wmf"/>
          <p:cNvPicPr>
            <a:picLocks noChangeAspect="1" noChangeArrowheads="1"/>
          </p:cNvPicPr>
          <p:nvPr/>
        </p:nvPicPr>
        <p:blipFill>
          <a:blip r:embed="rId3"/>
          <a:srcRect/>
          <a:stretch>
            <a:fillRect/>
          </a:stretch>
        </p:blipFill>
        <p:spPr bwMode="auto">
          <a:xfrm>
            <a:off x="4140200" y="3357563"/>
            <a:ext cx="4619625" cy="2984500"/>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95BA6C04-E588-4AB9-B7DE-EC2D4E9E9882}" type="slidenum">
              <a:rPr lang="cs-CZ">
                <a:cs typeface="Arial" charset="0"/>
              </a:rPr>
              <a:pPr fontAlgn="base">
                <a:spcBef>
                  <a:spcPct val="0"/>
                </a:spcBef>
                <a:spcAft>
                  <a:spcPct val="0"/>
                </a:spcAft>
              </a:pPr>
              <a:t>4</a:t>
            </a:fld>
            <a:endParaRPr lang="cs-CZ">
              <a:cs typeface="Arial" charset="0"/>
            </a:endParaRPr>
          </a:p>
        </p:txBody>
      </p:sp>
      <p:sp>
        <p:nvSpPr>
          <p:cNvPr id="3" name="Oválný popisek 2"/>
          <p:cNvSpPr/>
          <p:nvPr/>
        </p:nvSpPr>
        <p:spPr>
          <a:xfrm>
            <a:off x="395288" y="4005263"/>
            <a:ext cx="5832475" cy="2160587"/>
          </a:xfrm>
          <a:prstGeom prst="wedgeEllipseCallout">
            <a:avLst>
              <a:gd name="adj1" fmla="val -54876"/>
              <a:gd name="adj2" fmla="val -84865"/>
            </a:avLst>
          </a:prstGeom>
          <a:solidFill>
            <a:srgbClr val="92D050"/>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b="1" dirty="0">
                <a:solidFill>
                  <a:schemeClr val="accent5">
                    <a:lumMod val="50000"/>
                  </a:schemeClr>
                </a:solidFill>
              </a:rPr>
              <a:t>V jakém světadíle najdeme Českou republiku?</a:t>
            </a:r>
            <a:endParaRPr lang="cs-CZ" sz="2800" b="1" dirty="0">
              <a:solidFill>
                <a:schemeClr val="accent5">
                  <a:lumMod val="50000"/>
                </a:schemeClr>
              </a:solidFill>
            </a:endParaRPr>
          </a:p>
        </p:txBody>
      </p:sp>
      <p:sp>
        <p:nvSpPr>
          <p:cNvPr id="5" name="Zaoblený obdélník 4"/>
          <p:cNvSpPr/>
          <p:nvPr/>
        </p:nvSpPr>
        <p:spPr>
          <a:xfrm>
            <a:off x="611188" y="333375"/>
            <a:ext cx="2089150" cy="1201738"/>
          </a:xfrm>
          <a:prstGeom prst="roundRect">
            <a:avLst/>
          </a:prstGeom>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Asie</a:t>
            </a:r>
            <a:endParaRPr lang="cs-CZ" sz="2400" dirty="0"/>
          </a:p>
        </p:txBody>
      </p:sp>
      <p:sp>
        <p:nvSpPr>
          <p:cNvPr id="6" name="Zaoblený obdélník 5"/>
          <p:cNvSpPr/>
          <p:nvPr/>
        </p:nvSpPr>
        <p:spPr>
          <a:xfrm>
            <a:off x="3492500" y="333375"/>
            <a:ext cx="1943100" cy="1201738"/>
          </a:xfrm>
          <a:prstGeom prst="roundRect">
            <a:avLst/>
          </a:prstGeom>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Antarktida</a:t>
            </a:r>
            <a:endParaRPr lang="cs-CZ" sz="2400" dirty="0"/>
          </a:p>
        </p:txBody>
      </p:sp>
      <p:sp>
        <p:nvSpPr>
          <p:cNvPr id="7" name="Zaoblený obdélník 6"/>
          <p:cNvSpPr/>
          <p:nvPr/>
        </p:nvSpPr>
        <p:spPr>
          <a:xfrm>
            <a:off x="6227763" y="333375"/>
            <a:ext cx="2016125" cy="1201738"/>
          </a:xfrm>
          <a:prstGeom prst="roundRect">
            <a:avLst/>
          </a:prstGeom>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Evropa</a:t>
            </a:r>
            <a:endParaRPr lang="cs-CZ" sz="2400" dirty="0"/>
          </a:p>
        </p:txBody>
      </p:sp>
      <p:pic>
        <p:nvPicPr>
          <p:cNvPr id="11"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156176" y="3717032"/>
            <a:ext cx="2621632" cy="2528002"/>
          </a:xfrm>
          <a:prstGeom prst="rect">
            <a:avLst/>
          </a:prstGeom>
          <a:noFill/>
          <a:extLst>
            <a:ext uri="{909E8E84-426E-40DD-AFC4-6F175D3DCCD1}"/>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0" presetClass="path" presetSubtype="0" accel="50000" decel="50000" fill="hold" grpId="1" nodeType="clickEffect">
                                  <p:stCondLst>
                                    <p:cond delay="0"/>
                                  </p:stCondLst>
                                  <p:childTnLst>
                                    <p:animMotion origin="layout" path="M 0 0 L 0.61423 0.59819 " pathEditMode="relative" ptsTypes="AA">
                                      <p:cBhvr>
                                        <p:cTn id="25" dur="2000" fill="hold"/>
                                        <p:tgtEl>
                                          <p:spTgt spid="5"/>
                                        </p:tgtEl>
                                        <p:attrNameLst>
                                          <p:attrName>ppt_x</p:attrName>
                                          <p:attrName>ppt_y</p:attrName>
                                        </p:attrNameLst>
                                      </p:cBhvr>
                                    </p:animMotion>
                                  </p:childTnLst>
                                </p:cTn>
                              </p:par>
                            </p:childTnLst>
                          </p:cTn>
                        </p:par>
                      </p:childTnLst>
                    </p:cTn>
                  </p:par>
                </p:childTnLst>
              </p:cTn>
              <p:nextCondLst>
                <p:cond evt="onClick" delay="0">
                  <p:tgtEl>
                    <p:spTgt spid="5"/>
                  </p:tgtEl>
                </p:cond>
              </p:nextCondLst>
            </p:seq>
            <p:seq concurrent="1" nextAc="seek">
              <p:cTn id="26" restart="whenNotActive" fill="hold" evtFilter="cancelBubble" nodeType="interactiveSeq">
                <p:stCondLst>
                  <p:cond evt="onClick" delay="0">
                    <p:tgtEl>
                      <p:spTgt spid="6"/>
                    </p:tgtEl>
                  </p:cond>
                </p:stCondLst>
                <p:endSync evt="end" delay="0">
                  <p:rtn val="all"/>
                </p:endSync>
                <p:childTnLst>
                  <p:par>
                    <p:cTn id="27" fill="hold">
                      <p:stCondLst>
                        <p:cond delay="0"/>
                      </p:stCondLst>
                      <p:childTnLst>
                        <p:par>
                          <p:cTn id="28" fill="hold">
                            <p:stCondLst>
                              <p:cond delay="0"/>
                            </p:stCondLst>
                            <p:childTnLst>
                              <p:par>
                                <p:cTn id="29" presetID="0" presetClass="path" presetSubtype="0" accel="50000" decel="50000" fill="hold" grpId="1" nodeType="clickEffect">
                                  <p:stCondLst>
                                    <p:cond delay="0"/>
                                  </p:stCondLst>
                                  <p:childTnLst>
                                    <p:animMotion origin="layout" path="M -4.44444E-6 3.3449E-6 L 0.32674 0.63636 " pathEditMode="relative" rAng="0" ptsTypes="AA">
                                      <p:cBhvr>
                                        <p:cTn id="30" dur="2000" fill="hold"/>
                                        <p:tgtEl>
                                          <p:spTgt spid="6"/>
                                        </p:tgtEl>
                                        <p:attrNameLst>
                                          <p:attrName>ppt_x</p:attrName>
                                          <p:attrName>ppt_y</p:attrName>
                                        </p:attrNameLst>
                                      </p:cBhvr>
                                      <p:rCtr x="163" y="318"/>
                                    </p:animMotion>
                                  </p:childTnLst>
                                </p:cTn>
                              </p:par>
                            </p:childTnLst>
                          </p:cTn>
                        </p:par>
                      </p:childTnLst>
                    </p:cTn>
                  </p:par>
                </p:childTnLst>
              </p:cTn>
              <p:nextCondLst>
                <p:cond evt="onClick" delay="0">
                  <p:tgtEl>
                    <p:spTgt spid="6"/>
                  </p:tgtEl>
                </p:cond>
              </p:nextCondLst>
            </p:seq>
            <p:seq concurrent="1" nextAc="seek">
              <p:cTn id="31" restart="whenNotActive" fill="hold" evtFilter="cancelBubble" nodeType="interactiveSeq">
                <p:stCondLst>
                  <p:cond evt="onClick" delay="0">
                    <p:tgtEl>
                      <p:spTgt spid="7"/>
                    </p:tgtEl>
                  </p:cond>
                </p:stCondLst>
                <p:endSync evt="end" delay="0">
                  <p:rtn val="all"/>
                </p:endSync>
                <p:childTnLst>
                  <p:par>
                    <p:cTn id="32" fill="hold">
                      <p:stCondLst>
                        <p:cond delay="0"/>
                      </p:stCondLst>
                      <p:childTnLst>
                        <p:par>
                          <p:cTn id="33" fill="hold">
                            <p:stCondLst>
                              <p:cond delay="0"/>
                            </p:stCondLst>
                            <p:childTnLst>
                              <p:par>
                                <p:cTn id="34" presetID="6" presetClass="emph" presetSubtype="0" fill="hold" grpId="1" nodeType="clickEffect">
                                  <p:stCondLst>
                                    <p:cond delay="0"/>
                                  </p:stCondLst>
                                  <p:childTnLst>
                                    <p:animScale>
                                      <p:cBhvr>
                                        <p:cTn id="35" dur="2000" fill="hold"/>
                                        <p:tgtEl>
                                          <p:spTgt spid="7"/>
                                        </p:tgtEl>
                                      </p:cBhvr>
                                      <p:by x="150000" y="150000"/>
                                    </p:animScale>
                                  </p:childTnLst>
                                </p:cTn>
                              </p:par>
                            </p:childTnLst>
                          </p:cTn>
                        </p:par>
                      </p:childTnLst>
                    </p:cTn>
                  </p:par>
                </p:childTnLst>
              </p:cTn>
              <p:nextCondLst>
                <p:cond evt="onClick" delay="0">
                  <p:tgtEl>
                    <p:spTgt spid="7"/>
                  </p:tgtEl>
                </p:cond>
              </p:nextCondLst>
            </p:seq>
          </p:childTnLst>
        </p:cTn>
      </p:par>
    </p:tnLst>
    <p:bldLst>
      <p:bldP spid="3" grpId="0" animBg="1"/>
      <p:bldP spid="5" grpId="0" animBg="1"/>
      <p:bldP spid="5" grpId="1" animBg="1"/>
      <p:bldP spid="6" grpId="0" animBg="1"/>
      <p:bldP spid="6" grpId="1" animBg="1"/>
      <p:bldP spid="7" grpId="0" animBg="1"/>
      <p:bldP spid="7"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807886B3-3FE7-483D-AF00-1655970B7F54}" type="slidenum">
              <a:rPr lang="cs-CZ">
                <a:cs typeface="Arial" charset="0"/>
              </a:rPr>
              <a:pPr fontAlgn="base">
                <a:spcBef>
                  <a:spcPct val="0"/>
                </a:spcBef>
                <a:spcAft>
                  <a:spcPct val="0"/>
                </a:spcAft>
              </a:pPr>
              <a:t>5</a:t>
            </a:fld>
            <a:endParaRPr lang="cs-CZ">
              <a:cs typeface="Arial" charset="0"/>
            </a:endParaRPr>
          </a:p>
        </p:txBody>
      </p:sp>
      <p:sp>
        <p:nvSpPr>
          <p:cNvPr id="3" name="Oválný popisek 2"/>
          <p:cNvSpPr/>
          <p:nvPr/>
        </p:nvSpPr>
        <p:spPr>
          <a:xfrm>
            <a:off x="3779838" y="476250"/>
            <a:ext cx="5184775" cy="1836738"/>
          </a:xfrm>
          <a:prstGeom prst="wedgeEllipseCallout">
            <a:avLst>
              <a:gd name="adj1" fmla="val -115751"/>
              <a:gd name="adj2" fmla="val -73365"/>
            </a:avLst>
          </a:prstGeom>
          <a:solidFill>
            <a:schemeClr val="accent3">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b="1" dirty="0">
                <a:solidFill>
                  <a:schemeClr val="accent5">
                    <a:lumMod val="50000"/>
                  </a:schemeClr>
                </a:solidFill>
              </a:rPr>
              <a:t>ČR je vnitrozemský stát, protože…….</a:t>
            </a:r>
            <a:endParaRPr lang="cs-CZ" sz="2800" b="1" dirty="0">
              <a:solidFill>
                <a:schemeClr val="accent5">
                  <a:lumMod val="50000"/>
                </a:schemeClr>
              </a:solidFill>
            </a:endParaRPr>
          </a:p>
        </p:txBody>
      </p:sp>
      <p:sp>
        <p:nvSpPr>
          <p:cNvPr id="4" name="Zaoblený obdélník 3"/>
          <p:cNvSpPr/>
          <p:nvPr/>
        </p:nvSpPr>
        <p:spPr>
          <a:xfrm>
            <a:off x="323850" y="908050"/>
            <a:ext cx="2663825" cy="1203325"/>
          </a:xfrm>
          <a:prstGeom prst="roundRect">
            <a:avLst/>
          </a:prstGeom>
          <a:solidFill>
            <a:schemeClr val="tx2">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…leží na ostrově</a:t>
            </a:r>
            <a:endParaRPr lang="cs-CZ" sz="2400" dirty="0"/>
          </a:p>
        </p:txBody>
      </p:sp>
      <p:sp>
        <p:nvSpPr>
          <p:cNvPr id="5" name="Zaoblený obdélník 4"/>
          <p:cNvSpPr/>
          <p:nvPr/>
        </p:nvSpPr>
        <p:spPr>
          <a:xfrm>
            <a:off x="323850" y="2852738"/>
            <a:ext cx="2663825" cy="1203325"/>
          </a:xfrm>
          <a:prstGeom prst="roundRect">
            <a:avLst/>
          </a:prstGeom>
          <a:solidFill>
            <a:schemeClr val="tx2">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…leží v nitru pevniny</a:t>
            </a:r>
            <a:endParaRPr lang="cs-CZ" sz="2400" dirty="0"/>
          </a:p>
        </p:txBody>
      </p:sp>
      <p:sp>
        <p:nvSpPr>
          <p:cNvPr id="6" name="Zaoblený obdélník 5"/>
          <p:cNvSpPr/>
          <p:nvPr/>
        </p:nvSpPr>
        <p:spPr>
          <a:xfrm>
            <a:off x="395288" y="4652963"/>
            <a:ext cx="2592387" cy="1203325"/>
          </a:xfrm>
          <a:prstGeom prst="roundRect">
            <a:avLst/>
          </a:prstGeom>
          <a:solidFill>
            <a:schemeClr val="tx2">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…je obklopeno moři</a:t>
            </a:r>
            <a:endParaRPr lang="cs-CZ" sz="2400" dirty="0"/>
          </a:p>
        </p:txBody>
      </p:sp>
      <p:pic>
        <p:nvPicPr>
          <p:cNvPr id="9"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5940152"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0" presetClass="path" presetSubtype="0" accel="50000" decel="50000" fill="hold" grpId="1" nodeType="clickEffect">
                                  <p:stCondLst>
                                    <p:cond delay="0"/>
                                  </p:stCondLst>
                                  <p:childTnLst>
                                    <p:animMotion origin="layout" path="M 3.61111E-6 3.87925E-6 L 0.64965 0.55239 " pathEditMode="relative" rAng="0" ptsTypes="AA">
                                      <p:cBhvr>
                                        <p:cTn id="24" dur="2000" fill="hold"/>
                                        <p:tgtEl>
                                          <p:spTgt spid="4"/>
                                        </p:tgtEl>
                                        <p:attrNameLst>
                                          <p:attrName>ppt_x</p:attrName>
                                          <p:attrName>ppt_y</p:attrName>
                                        </p:attrNameLst>
                                      </p:cBhvr>
                                      <p:rCtr x="325" y="276"/>
                                    </p:animMotion>
                                  </p:childTnLst>
                                </p:cTn>
                              </p:par>
                            </p:childTnLst>
                          </p:cTn>
                        </p:par>
                      </p:childTnLst>
                    </p:cTn>
                  </p:par>
                </p:childTnLst>
              </p:cTn>
              <p:nextCondLst>
                <p:cond evt="onClick" delay="0">
                  <p:tgtEl>
                    <p:spTgt spid="4"/>
                  </p:tgtEl>
                </p:cond>
              </p:nextCondLst>
            </p:seq>
            <p:seq concurrent="1" nextAc="seek">
              <p:cTn id="25" restart="whenNotActive" fill="hold" evtFilter="cancelBubble" nodeType="interactiveSeq">
                <p:stCondLst>
                  <p:cond evt="onClick" delay="0">
                    <p:tgtEl>
                      <p:spTgt spid="5"/>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1" nodeType="clickEffect">
                                  <p:stCondLst>
                                    <p:cond delay="0"/>
                                  </p:stCondLst>
                                  <p:childTnLst>
                                    <p:animScale>
                                      <p:cBhvr>
                                        <p:cTn id="29" dur="2000" fill="hold"/>
                                        <p:tgtEl>
                                          <p:spTgt spid="5"/>
                                        </p:tgtEl>
                                      </p:cBhvr>
                                      <p:by x="150000" y="150000"/>
                                    </p:animScale>
                                  </p:childTnLst>
                                </p:cTn>
                              </p:par>
                            </p:childTnLst>
                          </p:cTn>
                        </p:par>
                      </p:childTnLst>
                    </p:cTn>
                  </p:par>
                </p:childTnLst>
              </p:cTn>
              <p:nextCondLst>
                <p:cond evt="onClick" delay="0">
                  <p:tgtEl>
                    <p:spTgt spid="5"/>
                  </p:tgtEl>
                </p:cond>
              </p:nextCondLst>
            </p:seq>
            <p:seq concurrent="1" nextAc="seek">
              <p:cTn id="30" restart="whenNotActive" fill="hold" evtFilter="cancelBubble" nodeType="interactiveSeq">
                <p:stCondLst>
                  <p:cond evt="onClick" delay="0">
                    <p:tgtEl>
                      <p:spTgt spid="6"/>
                    </p:tgtEl>
                  </p:cond>
                </p:stCondLst>
                <p:endSync evt="end" delay="0">
                  <p:rtn val="all"/>
                </p:endSync>
                <p:childTnLst>
                  <p:par>
                    <p:cTn id="31" fill="hold">
                      <p:stCondLst>
                        <p:cond delay="0"/>
                      </p:stCondLst>
                      <p:childTnLst>
                        <p:par>
                          <p:cTn id="32" fill="hold">
                            <p:stCondLst>
                              <p:cond delay="0"/>
                            </p:stCondLst>
                            <p:childTnLst>
                              <p:par>
                                <p:cTn id="33" presetID="0" presetClass="path" presetSubtype="0" accel="50000" decel="50000" fill="hold" grpId="1" nodeType="clickEffect">
                                  <p:stCondLst>
                                    <p:cond delay="0"/>
                                  </p:stCondLst>
                                  <p:childTnLst>
                                    <p:animMotion origin="layout" path="M 4.16667E-6 -1.98705E-6 L 0.62222 -0.03516 " pathEditMode="relative" rAng="0" ptsTypes="AA">
                                      <p:cBhvr>
                                        <p:cTn id="34" dur="2000" fill="hold"/>
                                        <p:tgtEl>
                                          <p:spTgt spid="6"/>
                                        </p:tgtEl>
                                        <p:attrNameLst>
                                          <p:attrName>ppt_x</p:attrName>
                                          <p:attrName>ppt_y</p:attrName>
                                        </p:attrNameLst>
                                      </p:cBhvr>
                                      <p:rCtr x="311" y="-18"/>
                                    </p:animMotion>
                                  </p:childTnLst>
                                </p:cTn>
                              </p:par>
                            </p:childTnLst>
                          </p:cTn>
                        </p:par>
                      </p:childTnLst>
                    </p:cTn>
                  </p:par>
                </p:childTnLst>
              </p:cTn>
              <p:nextCondLst>
                <p:cond evt="onClick" delay="0">
                  <p:tgtEl>
                    <p:spTgt spid="6"/>
                  </p:tgtEl>
                </p:cond>
              </p:nextCondLst>
            </p:seq>
          </p:childTnLst>
        </p:cTn>
      </p:par>
    </p:tnLst>
    <p:bldLst>
      <p:bldP spid="3" grpId="0" animBg="1"/>
      <p:bldP spid="4" grpId="0" animBg="1"/>
      <p:bldP spid="4" grpId="1" animBg="1"/>
      <p:bldP spid="5" grpId="0" animBg="1"/>
      <p:bldP spid="5" grpId="1" animBg="1"/>
      <p:bldP spid="6" grpId="0" animBg="1"/>
      <p:bldP spid="6"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09C22BEB-B05E-4FF4-B0CB-4C8F9E043EFF}" type="slidenum">
              <a:rPr lang="cs-CZ">
                <a:cs typeface="Arial" charset="0"/>
              </a:rPr>
              <a:pPr fontAlgn="base">
                <a:spcBef>
                  <a:spcPct val="0"/>
                </a:spcBef>
                <a:spcAft>
                  <a:spcPct val="0"/>
                </a:spcAft>
              </a:pPr>
              <a:t>6</a:t>
            </a:fld>
            <a:endParaRPr lang="cs-CZ">
              <a:cs typeface="Arial" charset="0"/>
            </a:endParaRPr>
          </a:p>
        </p:txBody>
      </p:sp>
      <p:sp>
        <p:nvSpPr>
          <p:cNvPr id="3" name="Oválný popisek 2"/>
          <p:cNvSpPr/>
          <p:nvPr/>
        </p:nvSpPr>
        <p:spPr>
          <a:xfrm>
            <a:off x="3203575" y="260350"/>
            <a:ext cx="5329238" cy="1909763"/>
          </a:xfrm>
          <a:prstGeom prst="wedgeEllipseCallout">
            <a:avLst>
              <a:gd name="adj1" fmla="val 60746"/>
              <a:gd name="adj2" fmla="val 94936"/>
            </a:avLst>
          </a:prstGeom>
          <a:solidFill>
            <a:schemeClr val="accent3">
              <a:lumMod val="5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b="1" dirty="0">
                <a:solidFill>
                  <a:schemeClr val="accent5">
                    <a:lumMod val="50000"/>
                  </a:schemeClr>
                </a:solidFill>
              </a:rPr>
              <a:t>Víš s kolika státy sousedíme?</a:t>
            </a:r>
            <a:endParaRPr lang="cs-CZ" sz="2800" b="1" dirty="0">
              <a:solidFill>
                <a:schemeClr val="accent5">
                  <a:lumMod val="50000"/>
                </a:schemeClr>
              </a:solidFill>
            </a:endParaRPr>
          </a:p>
        </p:txBody>
      </p:sp>
      <p:sp>
        <p:nvSpPr>
          <p:cNvPr id="4" name="Zaoblený obdélník 3"/>
          <p:cNvSpPr/>
          <p:nvPr/>
        </p:nvSpPr>
        <p:spPr>
          <a:xfrm>
            <a:off x="395288" y="3141663"/>
            <a:ext cx="2663825" cy="1201737"/>
          </a:xfrm>
          <a:prstGeom prst="roundRect">
            <a:avLst/>
          </a:prstGeom>
          <a:solidFill>
            <a:schemeClr val="tx2">
              <a:lumMod val="40000"/>
              <a:lumOff val="6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4</a:t>
            </a:r>
            <a:endParaRPr lang="cs-CZ" sz="2400" dirty="0"/>
          </a:p>
        </p:txBody>
      </p:sp>
      <p:sp>
        <p:nvSpPr>
          <p:cNvPr id="5" name="Zaoblený obdélník 4"/>
          <p:cNvSpPr/>
          <p:nvPr/>
        </p:nvSpPr>
        <p:spPr>
          <a:xfrm>
            <a:off x="395288" y="4868863"/>
            <a:ext cx="2663825" cy="1203325"/>
          </a:xfrm>
          <a:prstGeom prst="roundRect">
            <a:avLst/>
          </a:prstGeom>
          <a:solidFill>
            <a:schemeClr val="tx2">
              <a:lumMod val="40000"/>
              <a:lumOff val="6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5</a:t>
            </a:r>
            <a:endParaRPr lang="cs-CZ" sz="2400" dirty="0"/>
          </a:p>
        </p:txBody>
      </p:sp>
      <p:sp>
        <p:nvSpPr>
          <p:cNvPr id="6" name="Zaoblený obdélník 5"/>
          <p:cNvSpPr/>
          <p:nvPr/>
        </p:nvSpPr>
        <p:spPr>
          <a:xfrm>
            <a:off x="395288" y="1557338"/>
            <a:ext cx="2663825" cy="1201737"/>
          </a:xfrm>
          <a:prstGeom prst="roundRect">
            <a:avLst/>
          </a:prstGeom>
          <a:solidFill>
            <a:schemeClr val="tx2">
              <a:lumMod val="40000"/>
              <a:lumOff val="6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3</a:t>
            </a:r>
            <a:endParaRPr lang="cs-CZ" sz="2400" dirty="0"/>
          </a:p>
        </p:txBody>
      </p:sp>
      <p:pic>
        <p:nvPicPr>
          <p:cNvPr id="8"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156176"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Bottom)">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0" presetClass="path" presetSubtype="0" accel="50000" decel="50000" fill="hold" grpId="1" nodeType="clickEffect">
                                  <p:stCondLst>
                                    <p:cond delay="0"/>
                                  </p:stCondLst>
                                  <p:childTnLst>
                                    <p:animMotion origin="layout" path="M 1.11111E-6 4.97571E-6 L 0.64965 0.43719 " pathEditMode="relative" rAng="0" ptsTypes="AA">
                                      <p:cBhvr>
                                        <p:cTn id="24" dur="2000" fill="hold"/>
                                        <p:tgtEl>
                                          <p:spTgt spid="6"/>
                                        </p:tgtEl>
                                        <p:attrNameLst>
                                          <p:attrName>ppt_x</p:attrName>
                                          <p:attrName>ppt_y</p:attrName>
                                        </p:attrNameLst>
                                      </p:cBhvr>
                                      <p:rCtr x="325" y="219"/>
                                    </p:animMotion>
                                  </p:child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5"/>
                    </p:tgtEl>
                  </p:cond>
                </p:stCondLst>
                <p:endSync evt="end" delay="0">
                  <p:rtn val="all"/>
                </p:endSync>
                <p:childTnLst>
                  <p:par>
                    <p:cTn id="26" fill="hold">
                      <p:stCondLst>
                        <p:cond delay="0"/>
                      </p:stCondLst>
                      <p:childTnLst>
                        <p:par>
                          <p:cTn id="27" fill="hold">
                            <p:stCondLst>
                              <p:cond delay="0"/>
                            </p:stCondLst>
                            <p:childTnLst>
                              <p:par>
                                <p:cTn id="28" presetID="0" presetClass="path" presetSubtype="0" accel="50000" decel="50000" fill="hold" grpId="1" nodeType="clickEffect">
                                  <p:stCondLst>
                                    <p:cond delay="0"/>
                                  </p:stCondLst>
                                  <p:childTnLst>
                                    <p:animMotion origin="layout" path="M 1.11111E-6 -1.62156E-6 L 0.67344 -0.06662 " pathEditMode="relative" rAng="0" ptsTypes="AA">
                                      <p:cBhvr>
                                        <p:cTn id="29" dur="2000" fill="hold"/>
                                        <p:tgtEl>
                                          <p:spTgt spid="5"/>
                                        </p:tgtEl>
                                        <p:attrNameLst>
                                          <p:attrName>ppt_x</p:attrName>
                                          <p:attrName>ppt_y</p:attrName>
                                        </p:attrNameLst>
                                      </p:cBhvr>
                                      <p:rCtr x="337" y="-33"/>
                                    </p:animMotion>
                                  </p:childTnLst>
                                </p:cTn>
                              </p:par>
                            </p:childTnLst>
                          </p:cTn>
                        </p:par>
                      </p:childTnLst>
                    </p:cTn>
                  </p:par>
                </p:childTnLst>
              </p:cTn>
              <p:nextCondLst>
                <p:cond evt="onClick" delay="0">
                  <p:tgtEl>
                    <p:spTgt spid="5"/>
                  </p:tgtEl>
                </p:cond>
              </p:nextCondLst>
            </p:seq>
            <p:seq concurrent="1" nextAc="seek">
              <p:cTn id="30" restart="whenNotActive" fill="hold" evtFilter="cancelBubble" nodeType="interactiveSeq">
                <p:stCondLst>
                  <p:cond evt="onClick" delay="0">
                    <p:tgtEl>
                      <p:spTgt spid="4"/>
                    </p:tgtEl>
                  </p:cond>
                </p:stCondLst>
                <p:endSync evt="end" delay="0">
                  <p:rtn val="all"/>
                </p:endSync>
                <p:childTnLst>
                  <p:par>
                    <p:cTn id="31" fill="hold">
                      <p:stCondLst>
                        <p:cond delay="0"/>
                      </p:stCondLst>
                      <p:childTnLst>
                        <p:par>
                          <p:cTn id="32" fill="hold">
                            <p:stCondLst>
                              <p:cond delay="0"/>
                            </p:stCondLst>
                            <p:childTnLst>
                              <p:par>
                                <p:cTn id="33" presetID="6" presetClass="emph" presetSubtype="0" fill="hold" grpId="1" nodeType="clickEffect">
                                  <p:stCondLst>
                                    <p:cond delay="0"/>
                                  </p:stCondLst>
                                  <p:childTnLst>
                                    <p:animScale>
                                      <p:cBhvr>
                                        <p:cTn id="34" dur="2000" fill="hold"/>
                                        <p:tgtEl>
                                          <p:spTgt spid="4"/>
                                        </p:tgtEl>
                                      </p:cBhvr>
                                      <p:by x="150000" y="150000"/>
                                    </p:animScale>
                                  </p:childTnLst>
                                </p:cTn>
                              </p:par>
                            </p:childTnLst>
                          </p:cTn>
                        </p:par>
                      </p:childTnLst>
                    </p:cTn>
                  </p:par>
                </p:childTnLst>
              </p:cTn>
              <p:nextCondLst>
                <p:cond evt="onClick" delay="0">
                  <p:tgtEl>
                    <p:spTgt spid="4"/>
                  </p:tgtEl>
                </p:cond>
              </p:nextCondLst>
            </p:seq>
          </p:childTnLst>
        </p:cTn>
      </p:par>
    </p:tnLst>
    <p:bldLst>
      <p:bldP spid="3" grpId="0" animBg="1"/>
      <p:bldP spid="4" grpId="0" animBg="1"/>
      <p:bldP spid="4" grpId="1" animBg="1"/>
      <p:bldP spid="5" grpId="0" animBg="1"/>
      <p:bldP spid="5" grpId="1" animBg="1"/>
      <p:bldP spid="6" grpId="0" animBg="1"/>
      <p:bldP spid="6"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88B2F62B-DF46-4ECB-AB92-6AE2181C2CDB}" type="slidenum">
              <a:rPr lang="cs-CZ">
                <a:cs typeface="Arial" charset="0"/>
              </a:rPr>
              <a:pPr fontAlgn="base">
                <a:spcBef>
                  <a:spcPct val="0"/>
                </a:spcBef>
                <a:spcAft>
                  <a:spcPct val="0"/>
                </a:spcAft>
              </a:pPr>
              <a:t>7</a:t>
            </a:fld>
            <a:endParaRPr lang="cs-CZ">
              <a:cs typeface="Arial" charset="0"/>
            </a:endParaRPr>
          </a:p>
        </p:txBody>
      </p:sp>
      <p:sp>
        <p:nvSpPr>
          <p:cNvPr id="3" name="Oválný popisek 2"/>
          <p:cNvSpPr/>
          <p:nvPr/>
        </p:nvSpPr>
        <p:spPr>
          <a:xfrm>
            <a:off x="250825" y="4076700"/>
            <a:ext cx="4897438" cy="1981200"/>
          </a:xfrm>
          <a:prstGeom prst="wedgeEllipseCallout">
            <a:avLst>
              <a:gd name="adj1" fmla="val -54254"/>
              <a:gd name="adj2" fmla="val 56966"/>
            </a:avLst>
          </a:prstGeom>
          <a:solidFill>
            <a:srgbClr val="92D050"/>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b="1" dirty="0">
                <a:solidFill>
                  <a:schemeClr val="accent5">
                    <a:lumMod val="50000"/>
                  </a:schemeClr>
                </a:solidFill>
              </a:rPr>
              <a:t>Jaké státy to jsou?</a:t>
            </a:r>
            <a:endParaRPr lang="cs-CZ" sz="2800" b="1" dirty="0">
              <a:solidFill>
                <a:schemeClr val="accent5">
                  <a:lumMod val="50000"/>
                </a:schemeClr>
              </a:solidFill>
            </a:endParaRPr>
          </a:p>
        </p:txBody>
      </p:sp>
      <p:sp>
        <p:nvSpPr>
          <p:cNvPr id="4" name="Zaoblený obdélník 3"/>
          <p:cNvSpPr/>
          <p:nvPr/>
        </p:nvSpPr>
        <p:spPr>
          <a:xfrm>
            <a:off x="395288" y="476250"/>
            <a:ext cx="2447925" cy="1490663"/>
          </a:xfrm>
          <a:prstGeom prst="roundRect">
            <a:avLst/>
          </a:prstGeom>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Slovensko</a:t>
            </a:r>
          </a:p>
          <a:p>
            <a:pPr algn="ctr" fontAlgn="auto">
              <a:spcBef>
                <a:spcPts val="0"/>
              </a:spcBef>
              <a:spcAft>
                <a:spcPts val="0"/>
              </a:spcAft>
              <a:defRPr/>
            </a:pPr>
            <a:r>
              <a:rPr lang="cs-CZ" sz="2400" dirty="0"/>
              <a:t>Polsko</a:t>
            </a:r>
          </a:p>
          <a:p>
            <a:pPr algn="ctr" fontAlgn="auto">
              <a:spcBef>
                <a:spcPts val="0"/>
              </a:spcBef>
              <a:spcAft>
                <a:spcPts val="0"/>
              </a:spcAft>
              <a:defRPr/>
            </a:pPr>
            <a:r>
              <a:rPr lang="cs-CZ" sz="2400" dirty="0"/>
              <a:t>Rakousko</a:t>
            </a:r>
          </a:p>
          <a:p>
            <a:pPr algn="ctr" fontAlgn="auto">
              <a:spcBef>
                <a:spcPts val="0"/>
              </a:spcBef>
              <a:spcAft>
                <a:spcPts val="0"/>
              </a:spcAft>
              <a:defRPr/>
            </a:pPr>
            <a:r>
              <a:rPr lang="cs-CZ" sz="2400" dirty="0"/>
              <a:t>Německo</a:t>
            </a:r>
            <a:endParaRPr lang="cs-CZ" sz="2400" dirty="0"/>
          </a:p>
        </p:txBody>
      </p:sp>
      <p:sp>
        <p:nvSpPr>
          <p:cNvPr id="5" name="Zaoblený obdélník 4"/>
          <p:cNvSpPr/>
          <p:nvPr/>
        </p:nvSpPr>
        <p:spPr>
          <a:xfrm>
            <a:off x="3240088" y="476250"/>
            <a:ext cx="2592387" cy="1563688"/>
          </a:xfrm>
          <a:prstGeom prst="roundRect">
            <a:avLst/>
          </a:prstGeom>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Slovinsko</a:t>
            </a:r>
          </a:p>
          <a:p>
            <a:pPr algn="ctr" fontAlgn="auto">
              <a:spcBef>
                <a:spcPts val="0"/>
              </a:spcBef>
              <a:spcAft>
                <a:spcPts val="0"/>
              </a:spcAft>
              <a:defRPr/>
            </a:pPr>
            <a:r>
              <a:rPr lang="cs-CZ" sz="2400" dirty="0"/>
              <a:t>Německo</a:t>
            </a:r>
          </a:p>
          <a:p>
            <a:pPr algn="ctr" fontAlgn="auto">
              <a:spcBef>
                <a:spcPts val="0"/>
              </a:spcBef>
              <a:spcAft>
                <a:spcPts val="0"/>
              </a:spcAft>
              <a:defRPr/>
            </a:pPr>
            <a:r>
              <a:rPr lang="cs-CZ" sz="2400" dirty="0"/>
              <a:t>Slovensko</a:t>
            </a:r>
          </a:p>
          <a:p>
            <a:pPr algn="ctr" fontAlgn="auto">
              <a:spcBef>
                <a:spcPts val="0"/>
              </a:spcBef>
              <a:spcAft>
                <a:spcPts val="0"/>
              </a:spcAft>
              <a:defRPr/>
            </a:pPr>
            <a:r>
              <a:rPr lang="cs-CZ" sz="2400" dirty="0"/>
              <a:t>Rakousko</a:t>
            </a:r>
            <a:endParaRPr lang="cs-CZ" sz="2400" dirty="0"/>
          </a:p>
        </p:txBody>
      </p:sp>
      <p:sp>
        <p:nvSpPr>
          <p:cNvPr id="6" name="Zaoblený obdélník 5"/>
          <p:cNvSpPr/>
          <p:nvPr/>
        </p:nvSpPr>
        <p:spPr>
          <a:xfrm>
            <a:off x="6227763" y="476250"/>
            <a:ext cx="2736850" cy="1584325"/>
          </a:xfrm>
          <a:prstGeom prst="roundRect">
            <a:avLst/>
          </a:prstGeom>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Polsko</a:t>
            </a:r>
          </a:p>
          <a:p>
            <a:pPr algn="ctr" fontAlgn="auto">
              <a:spcBef>
                <a:spcPts val="0"/>
              </a:spcBef>
              <a:spcAft>
                <a:spcPts val="0"/>
              </a:spcAft>
              <a:defRPr/>
            </a:pPr>
            <a:r>
              <a:rPr lang="cs-CZ" sz="2400" dirty="0"/>
              <a:t>Švýcarsko</a:t>
            </a:r>
          </a:p>
          <a:p>
            <a:pPr algn="ctr" fontAlgn="auto">
              <a:spcBef>
                <a:spcPts val="0"/>
              </a:spcBef>
              <a:spcAft>
                <a:spcPts val="0"/>
              </a:spcAft>
              <a:defRPr/>
            </a:pPr>
            <a:r>
              <a:rPr lang="cs-CZ" sz="2400" dirty="0"/>
              <a:t>Německo</a:t>
            </a:r>
          </a:p>
          <a:p>
            <a:pPr algn="ctr" fontAlgn="auto">
              <a:spcBef>
                <a:spcPts val="0"/>
              </a:spcBef>
              <a:spcAft>
                <a:spcPts val="0"/>
              </a:spcAft>
              <a:defRPr/>
            </a:pPr>
            <a:r>
              <a:rPr lang="cs-CZ" sz="2400" dirty="0"/>
              <a:t>Rakousko</a:t>
            </a:r>
            <a:endParaRPr lang="cs-CZ" sz="2400" dirty="0"/>
          </a:p>
        </p:txBody>
      </p:sp>
      <p:pic>
        <p:nvPicPr>
          <p:cNvPr id="8"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156176"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dissolv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4"/>
                    </p:tgtEl>
                  </p:cond>
                </p:stCondLst>
                <p:endSync evt="end" delay="0">
                  <p:rtn val="all"/>
                </p:endSync>
                <p:childTnLst>
                  <p:par>
                    <p:cTn id="25" fill="hold">
                      <p:stCondLst>
                        <p:cond delay="0"/>
                      </p:stCondLst>
                      <p:childTnLst>
                        <p:par>
                          <p:cTn id="26" fill="hold">
                            <p:stCondLst>
                              <p:cond delay="0"/>
                            </p:stCondLst>
                            <p:childTnLst>
                              <p:par>
                                <p:cTn id="27" presetID="6" presetClass="emph" presetSubtype="0" fill="hold" grpId="1" nodeType="clickEffect">
                                  <p:stCondLst>
                                    <p:cond delay="0"/>
                                  </p:stCondLst>
                                  <p:childTnLst>
                                    <p:animScale>
                                      <p:cBhvr>
                                        <p:cTn id="28" dur="2000" fill="hold"/>
                                        <p:tgtEl>
                                          <p:spTgt spid="4"/>
                                        </p:tgtEl>
                                      </p:cBhvr>
                                      <p:by x="150000" y="150000"/>
                                    </p:animScale>
                                  </p:childTnLst>
                                </p:cTn>
                              </p:par>
                            </p:childTnLst>
                          </p:cTn>
                        </p:par>
                      </p:childTnLst>
                    </p:cTn>
                  </p:par>
                </p:childTnLst>
              </p:cTn>
              <p:nextCondLst>
                <p:cond evt="onClick" delay="0">
                  <p:tgtEl>
                    <p:spTgt spid="4"/>
                  </p:tgtEl>
                </p:cond>
              </p:nextCondLst>
            </p:seq>
            <p:seq concurrent="1" nextAc="seek">
              <p:cTn id="29" restart="whenNotActive" fill="hold" evtFilter="cancelBubble" nodeType="interactiveSeq">
                <p:stCondLst>
                  <p:cond evt="onClick" delay="0">
                    <p:tgtEl>
                      <p:spTgt spid="5"/>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1" nodeType="clickEffect">
                                  <p:stCondLst>
                                    <p:cond delay="0"/>
                                  </p:stCondLst>
                                  <p:childTnLst>
                                    <p:animMotion origin="layout" path="M 3.05556E-6 3.89313E-6 L 0.38993 0.63127 " pathEditMode="relative" rAng="0" ptsTypes="AA">
                                      <p:cBhvr>
                                        <p:cTn id="33" dur="2000" fill="hold"/>
                                        <p:tgtEl>
                                          <p:spTgt spid="5"/>
                                        </p:tgtEl>
                                        <p:attrNameLst>
                                          <p:attrName>ppt_x</p:attrName>
                                          <p:attrName>ppt_y</p:attrName>
                                        </p:attrNameLst>
                                      </p:cBhvr>
                                      <p:rCtr x="195" y="316"/>
                                    </p:animMotion>
                                  </p:childTnLst>
                                </p:cTn>
                              </p:par>
                            </p:childTnLst>
                          </p:cTn>
                        </p:par>
                      </p:childTnLst>
                    </p:cTn>
                  </p:par>
                </p:childTnLst>
              </p:cTn>
              <p:nextCondLst>
                <p:cond evt="onClick" delay="0">
                  <p:tgtEl>
                    <p:spTgt spid="5"/>
                  </p:tgtEl>
                </p:cond>
              </p:nextCondLst>
            </p:seq>
            <p:seq concurrent="1" nextAc="seek">
              <p:cTn id="34" restart="whenNotActive" fill="hold" evtFilter="cancelBubble" nodeType="interactiveSeq">
                <p:stCondLst>
                  <p:cond evt="onClick" delay="0">
                    <p:tgtEl>
                      <p:spTgt spid="6"/>
                    </p:tgtEl>
                  </p:cond>
                </p:stCondLst>
                <p:endSync evt="end" delay="0">
                  <p:rtn val="all"/>
                </p:endSync>
                <p:childTnLst>
                  <p:par>
                    <p:cTn id="35" fill="hold">
                      <p:stCondLst>
                        <p:cond delay="0"/>
                      </p:stCondLst>
                      <p:childTnLst>
                        <p:par>
                          <p:cTn id="36" fill="hold">
                            <p:stCondLst>
                              <p:cond delay="0"/>
                            </p:stCondLst>
                            <p:childTnLst>
                              <p:par>
                                <p:cTn id="37" presetID="0" presetClass="path" presetSubtype="0" accel="50000" decel="50000" fill="hold" grpId="1" nodeType="clickEffect">
                                  <p:stCondLst>
                                    <p:cond delay="0"/>
                                  </p:stCondLst>
                                  <p:childTnLst>
                                    <p:animMotion origin="layout" path="M 8.33333E-7 4.64724E-6 L -0.0158 0.59819 " pathEditMode="relative" rAng="0" ptsTypes="AA">
                                      <p:cBhvr>
                                        <p:cTn id="38" dur="2000" fill="hold"/>
                                        <p:tgtEl>
                                          <p:spTgt spid="6"/>
                                        </p:tgtEl>
                                        <p:attrNameLst>
                                          <p:attrName>ppt_x</p:attrName>
                                          <p:attrName>ppt_y</p:attrName>
                                        </p:attrNameLst>
                                      </p:cBhvr>
                                      <p:rCtr x="-8" y="299"/>
                                    </p:animMotion>
                                  </p:childTnLst>
                                </p:cTn>
                              </p:par>
                            </p:childTnLst>
                          </p:cTn>
                        </p:par>
                      </p:childTnLst>
                    </p:cTn>
                  </p:par>
                </p:childTnLst>
              </p:cTn>
              <p:nextCondLst>
                <p:cond evt="onClick" delay="0">
                  <p:tgtEl>
                    <p:spTgt spid="6"/>
                  </p:tgtEl>
                </p:cond>
              </p:nextCondLst>
            </p:seq>
          </p:childTnLst>
        </p:cTn>
      </p:par>
    </p:tnLst>
    <p:bldLst>
      <p:bldP spid="3" grpId="0" animBg="1"/>
      <p:bldP spid="4" grpId="0" animBg="1"/>
      <p:bldP spid="4" grpId="1" animBg="1"/>
      <p:bldP spid="5" grpId="0" animBg="1"/>
      <p:bldP spid="5" grpId="1" animBg="1"/>
      <p:bldP spid="6" grpId="0" animBg="1"/>
      <p:bldP spid="6"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0ED3560F-626F-4D43-864B-0D3D798B333B}" type="slidenum">
              <a:rPr lang="cs-CZ">
                <a:cs typeface="Arial" charset="0"/>
              </a:rPr>
              <a:pPr fontAlgn="base">
                <a:spcBef>
                  <a:spcPct val="0"/>
                </a:spcBef>
                <a:spcAft>
                  <a:spcPct val="0"/>
                </a:spcAft>
              </a:pPr>
              <a:t>8</a:t>
            </a:fld>
            <a:endParaRPr lang="cs-CZ">
              <a:cs typeface="Arial" charset="0"/>
            </a:endParaRPr>
          </a:p>
        </p:txBody>
      </p:sp>
      <p:sp>
        <p:nvSpPr>
          <p:cNvPr id="3" name="Oválný popisek 2"/>
          <p:cNvSpPr/>
          <p:nvPr/>
        </p:nvSpPr>
        <p:spPr>
          <a:xfrm>
            <a:off x="611188" y="188913"/>
            <a:ext cx="6553200" cy="1800225"/>
          </a:xfrm>
          <a:prstGeom prst="wedgeEllipseCallout">
            <a:avLst>
              <a:gd name="adj1" fmla="val 79263"/>
              <a:gd name="adj2" fmla="val -32238"/>
            </a:avLst>
          </a:prstGeom>
          <a:solidFill>
            <a:srgbClr val="00B050"/>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cs-CZ" sz="2800" b="1">
                <a:solidFill>
                  <a:srgbClr val="F7C120"/>
                </a:solidFill>
                <a:cs typeface="Arial" charset="0"/>
              </a:rPr>
              <a:t>Kolik historických zemí (celků) tvoří území naší republiky?</a:t>
            </a:r>
          </a:p>
        </p:txBody>
      </p:sp>
      <p:sp>
        <p:nvSpPr>
          <p:cNvPr id="4" name="Zaoblený obdélník 3"/>
          <p:cNvSpPr/>
          <p:nvPr/>
        </p:nvSpPr>
        <p:spPr>
          <a:xfrm>
            <a:off x="611188" y="5013325"/>
            <a:ext cx="2089150" cy="1201738"/>
          </a:xfrm>
          <a:prstGeom prst="roundRect">
            <a:avLst/>
          </a:prstGeom>
          <a:solidFill>
            <a:schemeClr val="tx2">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4</a:t>
            </a:r>
            <a:endParaRPr lang="cs-CZ" sz="2400" dirty="0"/>
          </a:p>
        </p:txBody>
      </p:sp>
      <p:sp>
        <p:nvSpPr>
          <p:cNvPr id="5" name="Zaoblený obdélník 4"/>
          <p:cNvSpPr/>
          <p:nvPr/>
        </p:nvSpPr>
        <p:spPr>
          <a:xfrm>
            <a:off x="611188" y="3644900"/>
            <a:ext cx="2089150" cy="1203325"/>
          </a:xfrm>
          <a:prstGeom prst="roundRect">
            <a:avLst/>
          </a:prstGeom>
          <a:solidFill>
            <a:schemeClr val="tx2">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3</a:t>
            </a:r>
            <a:endParaRPr lang="cs-CZ" sz="2400" dirty="0"/>
          </a:p>
        </p:txBody>
      </p:sp>
      <p:sp>
        <p:nvSpPr>
          <p:cNvPr id="6" name="Zaoblený obdélník 5"/>
          <p:cNvSpPr/>
          <p:nvPr/>
        </p:nvSpPr>
        <p:spPr>
          <a:xfrm>
            <a:off x="611188" y="2276475"/>
            <a:ext cx="2089150" cy="1203325"/>
          </a:xfrm>
          <a:prstGeom prst="roundRect">
            <a:avLst/>
          </a:prstGeom>
          <a:solidFill>
            <a:schemeClr val="tx2">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2</a:t>
            </a:r>
            <a:endParaRPr lang="cs-CZ" sz="2400" dirty="0"/>
          </a:p>
        </p:txBody>
      </p:sp>
      <p:pic>
        <p:nvPicPr>
          <p:cNvPr id="8"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156176"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0" presetClass="path" presetSubtype="0" accel="50000" decel="50000" fill="hold" grpId="1" nodeType="clickEffect">
                                  <p:stCondLst>
                                    <p:cond delay="0"/>
                                  </p:stCondLst>
                                  <p:childTnLst>
                                    <p:animMotion origin="layout" path="M 0 0 L 0.63784 0.33565 " pathEditMode="relative" ptsTypes="AA">
                                      <p:cBhvr>
                                        <p:cTn id="24"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5"/>
                    </p:tgtEl>
                  </p:cond>
                </p:stCondLst>
                <p:endSync evt="end" delay="0">
                  <p:rtn val="all"/>
                </p:endSync>
                <p:childTnLst>
                  <p:par>
                    <p:cTn id="26" fill="hold">
                      <p:stCondLst>
                        <p:cond delay="0"/>
                      </p:stCondLst>
                      <p:childTnLst>
                        <p:par>
                          <p:cTn id="27" fill="hold">
                            <p:stCondLst>
                              <p:cond delay="0"/>
                            </p:stCondLst>
                            <p:childTnLst>
                              <p:par>
                                <p:cTn id="28" presetID="6" presetClass="emph" presetSubtype="0" fill="hold" grpId="1" nodeType="clickEffect">
                                  <p:stCondLst>
                                    <p:cond delay="0"/>
                                  </p:stCondLst>
                                  <p:childTnLst>
                                    <p:animScale>
                                      <p:cBhvr>
                                        <p:cTn id="29" dur="2000" fill="hold"/>
                                        <p:tgtEl>
                                          <p:spTgt spid="5"/>
                                        </p:tgtEl>
                                      </p:cBhvr>
                                      <p:by x="150000" y="150000"/>
                                    </p:animScale>
                                  </p:childTnLst>
                                </p:cTn>
                              </p:par>
                            </p:childTnLst>
                          </p:cTn>
                        </p:par>
                      </p:childTnLst>
                    </p:cTn>
                  </p:par>
                </p:childTnLst>
              </p:cTn>
              <p:nextCondLst>
                <p:cond evt="onClick" delay="0">
                  <p:tgtEl>
                    <p:spTgt spid="5"/>
                  </p:tgtEl>
                </p:cond>
              </p:nextCondLst>
            </p:seq>
            <p:seq concurrent="1" nextAc="seek">
              <p:cTn id="30" restart="whenNotActive" fill="hold" evtFilter="cancelBubble" nodeType="interactiveSeq">
                <p:stCondLst>
                  <p:cond evt="onClick" delay="0">
                    <p:tgtEl>
                      <p:spTgt spid="4"/>
                    </p:tgtEl>
                  </p:cond>
                </p:stCondLst>
                <p:endSync evt="end" delay="0">
                  <p:rtn val="all"/>
                </p:endSync>
                <p:childTnLst>
                  <p:par>
                    <p:cTn id="31" fill="hold">
                      <p:stCondLst>
                        <p:cond delay="0"/>
                      </p:stCondLst>
                      <p:childTnLst>
                        <p:par>
                          <p:cTn id="32" fill="hold">
                            <p:stCondLst>
                              <p:cond delay="0"/>
                            </p:stCondLst>
                            <p:childTnLst>
                              <p:par>
                                <p:cTn id="33" presetID="0" presetClass="path" presetSubtype="0" accel="50000" decel="50000" fill="hold" grpId="1" nodeType="clickEffect">
                                  <p:stCondLst>
                                    <p:cond delay="0"/>
                                  </p:stCondLst>
                                  <p:childTnLst>
                                    <p:animMotion origin="layout" path="M 0 0 L 0.59063 -0.11543 " pathEditMode="relative" ptsTypes="AA">
                                      <p:cBhvr>
                                        <p:cTn id="34" dur="2000" fill="hold"/>
                                        <p:tgtEl>
                                          <p:spTgt spid="4"/>
                                        </p:tgtEl>
                                        <p:attrNameLst>
                                          <p:attrName>ppt_x</p:attrName>
                                          <p:attrName>ppt_y</p:attrName>
                                        </p:attrNameLst>
                                      </p:cBhvr>
                                    </p:animMotion>
                                  </p:childTnLst>
                                </p:cTn>
                              </p:par>
                            </p:childTnLst>
                          </p:cTn>
                        </p:par>
                      </p:childTnLst>
                    </p:cTn>
                  </p:par>
                </p:childTnLst>
              </p:cTn>
              <p:nextCondLst>
                <p:cond evt="onClick" delay="0">
                  <p:tgtEl>
                    <p:spTgt spid="4"/>
                  </p:tgtEl>
                </p:cond>
              </p:nextCondLst>
            </p:seq>
          </p:childTnLst>
        </p:cTn>
      </p:par>
    </p:tnLst>
    <p:bldLst>
      <p:bldP spid="3" grpId="0" animBg="1"/>
      <p:bldP spid="4" grpId="0" animBg="1"/>
      <p:bldP spid="4" grpId="1" animBg="1"/>
      <p:bldP spid="5" grpId="0" animBg="1"/>
      <p:bldP spid="5" grpId="1" animBg="1"/>
      <p:bldP spid="6" grpId="0" animBg="1"/>
      <p:bldP spid="6"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DD3BAE8B-C085-4286-A406-1BA62D120AE2}" type="slidenum">
              <a:rPr lang="cs-CZ">
                <a:cs typeface="Arial" charset="0"/>
              </a:rPr>
              <a:pPr fontAlgn="base">
                <a:spcBef>
                  <a:spcPct val="0"/>
                </a:spcBef>
                <a:spcAft>
                  <a:spcPct val="0"/>
                </a:spcAft>
              </a:pPr>
              <a:t>9</a:t>
            </a:fld>
            <a:endParaRPr lang="cs-CZ">
              <a:cs typeface="Arial" charset="0"/>
            </a:endParaRPr>
          </a:p>
        </p:txBody>
      </p:sp>
      <p:sp>
        <p:nvSpPr>
          <p:cNvPr id="3" name="Oválný popisek 2"/>
          <p:cNvSpPr/>
          <p:nvPr/>
        </p:nvSpPr>
        <p:spPr>
          <a:xfrm>
            <a:off x="4716463" y="333375"/>
            <a:ext cx="3578225" cy="1331913"/>
          </a:xfrm>
          <a:prstGeom prst="wedgeEllipseCallout">
            <a:avLst>
              <a:gd name="adj1" fmla="val -94293"/>
              <a:gd name="adj2" fmla="val -69719"/>
            </a:avLst>
          </a:prstGeom>
          <a:solidFill>
            <a:schemeClr val="accent3">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b="1" dirty="0">
                <a:solidFill>
                  <a:schemeClr val="accent5">
                    <a:lumMod val="50000"/>
                  </a:schemeClr>
                </a:solidFill>
              </a:rPr>
              <a:t>Jsou to?</a:t>
            </a:r>
            <a:endParaRPr lang="cs-CZ" sz="2400" b="1" dirty="0">
              <a:solidFill>
                <a:schemeClr val="accent5">
                  <a:lumMod val="50000"/>
                </a:schemeClr>
              </a:solidFill>
            </a:endParaRPr>
          </a:p>
        </p:txBody>
      </p:sp>
      <p:sp>
        <p:nvSpPr>
          <p:cNvPr id="5" name="Zaoblený obdélník 4"/>
          <p:cNvSpPr/>
          <p:nvPr/>
        </p:nvSpPr>
        <p:spPr>
          <a:xfrm>
            <a:off x="323850" y="2205038"/>
            <a:ext cx="2087563" cy="1201737"/>
          </a:xfrm>
          <a:prstGeom prst="roundRect">
            <a:avLst/>
          </a:prstGeom>
          <a:solidFill>
            <a:schemeClr val="accent5">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cs-CZ" sz="2400">
                <a:solidFill>
                  <a:srgbClr val="FFFFFF"/>
                </a:solidFill>
                <a:cs typeface="Arial" charset="0"/>
              </a:rPr>
              <a:t>Čechy, Morava, Slezsko</a:t>
            </a:r>
          </a:p>
        </p:txBody>
      </p:sp>
      <p:sp>
        <p:nvSpPr>
          <p:cNvPr id="6" name="Zaoblený obdélník 5"/>
          <p:cNvSpPr/>
          <p:nvPr/>
        </p:nvSpPr>
        <p:spPr>
          <a:xfrm>
            <a:off x="3276600" y="2133600"/>
            <a:ext cx="2087563" cy="1201738"/>
          </a:xfrm>
          <a:prstGeom prst="roundRect">
            <a:avLst/>
          </a:prstGeom>
          <a:solidFill>
            <a:schemeClr val="accent5">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Čechy, Morava, Slovensko</a:t>
            </a:r>
            <a:endParaRPr lang="cs-CZ" sz="2400" dirty="0"/>
          </a:p>
        </p:txBody>
      </p:sp>
      <p:sp>
        <p:nvSpPr>
          <p:cNvPr id="7" name="Zaoblený obdélník 6"/>
          <p:cNvSpPr/>
          <p:nvPr/>
        </p:nvSpPr>
        <p:spPr>
          <a:xfrm>
            <a:off x="6156325" y="2205038"/>
            <a:ext cx="2087563" cy="1201737"/>
          </a:xfrm>
          <a:prstGeom prst="roundRect">
            <a:avLst/>
          </a:prstGeom>
          <a:solidFill>
            <a:schemeClr val="accent5">
              <a:lumMod val="60000"/>
              <a:lumOff val="4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Česko, Morava, Slovensko</a:t>
            </a:r>
            <a:endParaRPr lang="cs-CZ" sz="2400" dirty="0"/>
          </a:p>
        </p:txBody>
      </p:sp>
      <p:pic>
        <p:nvPicPr>
          <p:cNvPr id="9"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156176"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Bottom)">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dissolv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5"/>
                    </p:tgtEl>
                  </p:cond>
                </p:stCondLst>
                <p:endSync evt="end" delay="0">
                  <p:rtn val="all"/>
                </p:endSync>
                <p:childTnLst>
                  <p:par>
                    <p:cTn id="24" fill="hold">
                      <p:stCondLst>
                        <p:cond delay="0"/>
                      </p:stCondLst>
                      <p:childTnLst>
                        <p:par>
                          <p:cTn id="25" fill="hold">
                            <p:stCondLst>
                              <p:cond delay="0"/>
                            </p:stCondLst>
                            <p:childTnLst>
                              <p:par>
                                <p:cTn id="26" presetID="6" presetClass="emph" presetSubtype="0" fill="hold" grpId="1" nodeType="clickEffect">
                                  <p:stCondLst>
                                    <p:cond delay="0"/>
                                  </p:stCondLst>
                                  <p:childTnLst>
                                    <p:animScale>
                                      <p:cBhvr>
                                        <p:cTn id="27" dur="2000" fill="hold"/>
                                        <p:tgtEl>
                                          <p:spTgt spid="5"/>
                                        </p:tgtEl>
                                      </p:cBhvr>
                                      <p:by x="150000" y="150000"/>
                                    </p:animScale>
                                  </p:childTnLst>
                                </p:cTn>
                              </p:par>
                            </p:childTnLst>
                          </p:cTn>
                        </p:par>
                      </p:childTnLst>
                    </p:cTn>
                  </p:par>
                </p:childTnLst>
              </p:cTn>
              <p:nextCondLst>
                <p:cond evt="onClick" delay="0">
                  <p:tgtEl>
                    <p:spTgt spid="5"/>
                  </p:tgtEl>
                </p:cond>
              </p:nextCondLst>
            </p:seq>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0" presetClass="path" presetSubtype="0" accel="50000" decel="50000" fill="hold" grpId="1" nodeType="clickEffect">
                                  <p:stCondLst>
                                    <p:cond delay="0"/>
                                  </p:stCondLst>
                                  <p:childTnLst>
                                    <p:animMotion origin="layout" path="M 4.16667E-6 -4.48994E-6 L 0.34253 0.38469 " pathEditMode="relative" rAng="0" ptsTypes="AA">
                                      <p:cBhvr>
                                        <p:cTn id="32" dur="2000" fill="hold"/>
                                        <p:tgtEl>
                                          <p:spTgt spid="6"/>
                                        </p:tgtEl>
                                        <p:attrNameLst>
                                          <p:attrName>ppt_x</p:attrName>
                                          <p:attrName>ppt_y</p:attrName>
                                        </p:attrNameLst>
                                      </p:cBhvr>
                                      <p:rCtr x="171" y="192"/>
                                    </p:animMotion>
                                  </p:childTnLst>
                                </p:cTn>
                              </p:par>
                            </p:childTnLst>
                          </p:cTn>
                        </p:par>
                      </p:childTnLst>
                    </p:cTn>
                  </p:par>
                </p:childTnLst>
              </p:cTn>
              <p:nextCondLst>
                <p:cond evt="onClick" delay="0">
                  <p:tgtEl>
                    <p:spTgt spid="6"/>
                  </p:tgtEl>
                </p:cond>
              </p:nextCondLst>
            </p:seq>
            <p:seq concurrent="1" nextAc="seek">
              <p:cTn id="33" restart="whenNotActive" fill="hold" evtFilter="cancelBubble" nodeType="interactiveSeq">
                <p:stCondLst>
                  <p:cond evt="onClick" delay="0">
                    <p:tgtEl>
                      <p:spTgt spid="7"/>
                    </p:tgtEl>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grpId="1" nodeType="clickEffect">
                                  <p:stCondLst>
                                    <p:cond delay="0"/>
                                  </p:stCondLst>
                                  <p:childTnLst>
                                    <p:animMotion origin="layout" path="M 3.61111E-6 -3.92783E-6 L 0.0276 0.37428 " pathEditMode="relative" rAng="0" ptsTypes="AA">
                                      <p:cBhvr>
                                        <p:cTn id="37" dur="2000" fill="hold"/>
                                        <p:tgtEl>
                                          <p:spTgt spid="7"/>
                                        </p:tgtEl>
                                        <p:attrNameLst>
                                          <p:attrName>ppt_x</p:attrName>
                                          <p:attrName>ppt_y</p:attrName>
                                        </p:attrNameLst>
                                      </p:cBhvr>
                                      <p:rCtr x="14" y="187"/>
                                    </p:animMotion>
                                  </p:childTnLst>
                                </p:cTn>
                              </p:par>
                            </p:childTnLst>
                          </p:cTn>
                        </p:par>
                      </p:childTnLst>
                    </p:cTn>
                  </p:par>
                </p:childTnLst>
              </p:cTn>
              <p:nextCondLst>
                <p:cond evt="onClick" delay="0">
                  <p:tgtEl>
                    <p:spTgt spid="7"/>
                  </p:tgtEl>
                </p:cond>
              </p:nextCondLst>
            </p:seq>
          </p:childTnLst>
        </p:cTn>
      </p:par>
    </p:tnLst>
    <p:bldLst>
      <p:bldP spid="3" grpId="0" animBg="1"/>
      <p:bldP spid="5" grpId="0" animBg="1"/>
      <p:bldP spid="5" grpId="1" animBg="1"/>
      <p:bldP spid="6" grpId="0" animBg="1"/>
      <p:bldP spid="6" grpId="1" animBg="1"/>
      <p:bldP spid="7" grpId="0" animBg="1"/>
      <p:bldP spid="7" grpId="1"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325C6FA0-7B7D-4702-A232-234B3CB91924}" type="slidenum">
              <a:rPr lang="cs-CZ">
                <a:cs typeface="Arial" charset="0"/>
              </a:rPr>
              <a:pPr fontAlgn="base">
                <a:spcBef>
                  <a:spcPct val="0"/>
                </a:spcBef>
                <a:spcAft>
                  <a:spcPct val="0"/>
                </a:spcAft>
              </a:pPr>
              <a:t>10</a:t>
            </a:fld>
            <a:endParaRPr lang="cs-CZ">
              <a:cs typeface="Arial" charset="0"/>
            </a:endParaRPr>
          </a:p>
        </p:txBody>
      </p:sp>
      <p:sp>
        <p:nvSpPr>
          <p:cNvPr id="3" name="Oválný popisek 2"/>
          <p:cNvSpPr/>
          <p:nvPr/>
        </p:nvSpPr>
        <p:spPr>
          <a:xfrm>
            <a:off x="3851275" y="188913"/>
            <a:ext cx="5164138" cy="1547812"/>
          </a:xfrm>
          <a:prstGeom prst="wedgeEllipseCallout">
            <a:avLst>
              <a:gd name="adj1" fmla="val 51658"/>
              <a:gd name="adj2" fmla="val 168897"/>
            </a:avLst>
          </a:prstGeom>
          <a:solidFill>
            <a:srgbClr val="92D050"/>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b="1" dirty="0">
                <a:solidFill>
                  <a:schemeClr val="accent4">
                    <a:lumMod val="75000"/>
                  </a:schemeClr>
                </a:solidFill>
              </a:rPr>
              <a:t>Mezi státní symboly ČR nepatří:</a:t>
            </a:r>
            <a:endParaRPr lang="cs-CZ" sz="2400" b="1" dirty="0">
              <a:solidFill>
                <a:schemeClr val="accent4">
                  <a:lumMod val="75000"/>
                </a:schemeClr>
              </a:solidFill>
            </a:endParaRPr>
          </a:p>
        </p:txBody>
      </p:sp>
      <p:sp>
        <p:nvSpPr>
          <p:cNvPr id="4" name="Zaoblený obdélník 3"/>
          <p:cNvSpPr/>
          <p:nvPr/>
        </p:nvSpPr>
        <p:spPr>
          <a:xfrm>
            <a:off x="468313" y="2349500"/>
            <a:ext cx="2087562" cy="1201738"/>
          </a:xfrm>
          <a:prstGeom prst="roundRect">
            <a:avLst/>
          </a:prstGeom>
          <a:solidFill>
            <a:schemeClr val="accent5">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státní vlajka</a:t>
            </a:r>
            <a:endParaRPr lang="cs-CZ" sz="2400" dirty="0"/>
          </a:p>
        </p:txBody>
      </p:sp>
      <p:sp>
        <p:nvSpPr>
          <p:cNvPr id="5" name="Zaoblený obdélník 4"/>
          <p:cNvSpPr/>
          <p:nvPr/>
        </p:nvSpPr>
        <p:spPr>
          <a:xfrm>
            <a:off x="3059113" y="2349500"/>
            <a:ext cx="2089150" cy="1201738"/>
          </a:xfrm>
          <a:prstGeom prst="roundRect">
            <a:avLst/>
          </a:prstGeom>
          <a:solidFill>
            <a:schemeClr val="accent5">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Pražský hrad</a:t>
            </a:r>
            <a:endParaRPr lang="cs-CZ" sz="2400" dirty="0"/>
          </a:p>
        </p:txBody>
      </p:sp>
      <p:sp>
        <p:nvSpPr>
          <p:cNvPr id="6" name="Zaoblený obdélník 5"/>
          <p:cNvSpPr/>
          <p:nvPr/>
        </p:nvSpPr>
        <p:spPr>
          <a:xfrm>
            <a:off x="3059113" y="4292600"/>
            <a:ext cx="2089150" cy="1203325"/>
          </a:xfrm>
          <a:prstGeom prst="roundRect">
            <a:avLst/>
          </a:prstGeom>
          <a:solidFill>
            <a:schemeClr val="accent5">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malý státní znak</a:t>
            </a:r>
            <a:endParaRPr lang="cs-CZ" sz="2400" dirty="0"/>
          </a:p>
        </p:txBody>
      </p:sp>
      <p:sp>
        <p:nvSpPr>
          <p:cNvPr id="7" name="Zaoblený obdélník 6"/>
          <p:cNvSpPr/>
          <p:nvPr/>
        </p:nvSpPr>
        <p:spPr>
          <a:xfrm>
            <a:off x="395288" y="4292600"/>
            <a:ext cx="2089150" cy="1203325"/>
          </a:xfrm>
          <a:prstGeom prst="roundRect">
            <a:avLst/>
          </a:prstGeom>
          <a:solidFill>
            <a:schemeClr val="accent5">
              <a:lumMod val="75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státní hymna</a:t>
            </a:r>
            <a:endParaRPr lang="cs-CZ" sz="2400" dirty="0"/>
          </a:p>
        </p:txBody>
      </p:sp>
      <p:pic>
        <p:nvPicPr>
          <p:cNvPr id="9"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084168" y="3861048"/>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4"/>
                    </p:tgtEl>
                  </p:cond>
                </p:stCondLst>
                <p:endSync evt="end" delay="0">
                  <p:rtn val="all"/>
                </p:endSync>
                <p:childTnLst>
                  <p:par>
                    <p:cTn id="26" fill="hold">
                      <p:stCondLst>
                        <p:cond delay="0"/>
                      </p:stCondLst>
                      <p:childTnLst>
                        <p:par>
                          <p:cTn id="27" fill="hold">
                            <p:stCondLst>
                              <p:cond delay="0"/>
                            </p:stCondLst>
                            <p:childTnLst>
                              <p:par>
                                <p:cTn id="28" presetID="0" presetClass="path" presetSubtype="0" accel="50000" decel="50000" fill="hold" grpId="1" nodeType="clickEffect">
                                  <p:stCondLst>
                                    <p:cond delay="0"/>
                                  </p:stCondLst>
                                  <p:childTnLst>
                                    <p:animMotion origin="layout" path="M 2.22222E-6 -4.12445E-6 L 0.66545 0.37405 " pathEditMode="relative" rAng="0" ptsTypes="AA">
                                      <p:cBhvr>
                                        <p:cTn id="29" dur="2000" fill="hold"/>
                                        <p:tgtEl>
                                          <p:spTgt spid="4"/>
                                        </p:tgtEl>
                                        <p:attrNameLst>
                                          <p:attrName>ppt_x</p:attrName>
                                          <p:attrName>ppt_y</p:attrName>
                                        </p:attrNameLst>
                                      </p:cBhvr>
                                      <p:rCtr x="333" y="187"/>
                                    </p:animMotion>
                                  </p:childTnLst>
                                </p:cTn>
                              </p:par>
                            </p:childTnLst>
                          </p:cTn>
                        </p:par>
                      </p:childTnLst>
                    </p:cTn>
                  </p:par>
                </p:childTnLst>
              </p:cTn>
              <p:nextCondLst>
                <p:cond evt="onClick" delay="0">
                  <p:tgtEl>
                    <p:spTgt spid="4"/>
                  </p:tgtEl>
                </p:cond>
              </p:nextCondLst>
            </p:seq>
            <p:seq concurrent="1" nextAc="seek">
              <p:cTn id="30" restart="whenNotActive" fill="hold" evtFilter="cancelBubble" nodeType="interactiveSeq">
                <p:stCondLst>
                  <p:cond evt="onClick" delay="0">
                    <p:tgtEl>
                      <p:spTgt spid="7"/>
                    </p:tgtEl>
                  </p:cond>
                </p:stCondLst>
                <p:endSync evt="end" delay="0">
                  <p:rtn val="all"/>
                </p:endSync>
                <p:childTnLst>
                  <p:par>
                    <p:cTn id="31" fill="hold">
                      <p:stCondLst>
                        <p:cond delay="0"/>
                      </p:stCondLst>
                      <p:childTnLst>
                        <p:par>
                          <p:cTn id="32" fill="hold">
                            <p:stCondLst>
                              <p:cond delay="0"/>
                            </p:stCondLst>
                            <p:childTnLst>
                              <p:par>
                                <p:cTn id="33" presetID="0" presetClass="path" presetSubtype="0" accel="50000" decel="50000" fill="hold" grpId="1" nodeType="clickEffect">
                                  <p:stCondLst>
                                    <p:cond delay="0"/>
                                  </p:stCondLst>
                                  <p:childTnLst>
                                    <p:animMotion origin="layout" path="M 4.72222E-6 -2.15591E-6 L 0.70486 0.05922 " pathEditMode="relative" rAng="0" ptsTypes="AA">
                                      <p:cBhvr>
                                        <p:cTn id="34" dur="2000" fill="hold"/>
                                        <p:tgtEl>
                                          <p:spTgt spid="7"/>
                                        </p:tgtEl>
                                        <p:attrNameLst>
                                          <p:attrName>ppt_x</p:attrName>
                                          <p:attrName>ppt_y</p:attrName>
                                        </p:attrNameLst>
                                      </p:cBhvr>
                                      <p:rCtr x="352" y="30"/>
                                    </p:animMotion>
                                  </p:childTnLst>
                                </p:cTn>
                              </p:par>
                            </p:childTnLst>
                          </p:cTn>
                        </p:par>
                      </p:childTnLst>
                    </p:cTn>
                  </p:par>
                </p:childTnLst>
              </p:cTn>
              <p:nextCondLst>
                <p:cond evt="onClick" delay="0">
                  <p:tgtEl>
                    <p:spTgt spid="7"/>
                  </p:tgtEl>
                </p:cond>
              </p:nextCondLst>
            </p:seq>
            <p:seq concurrent="1" nextAc="seek">
              <p:cTn id="35" restart="whenNotActive" fill="hold" evtFilter="cancelBubble" nodeType="interactiveSeq">
                <p:stCondLst>
                  <p:cond evt="onClick" delay="0">
                    <p:tgtEl>
                      <p:spTgt spid="6"/>
                    </p:tgtEl>
                  </p:cond>
                </p:stCondLst>
                <p:endSync evt="end" delay="0">
                  <p:rtn val="all"/>
                </p:endSync>
                <p:childTnLst>
                  <p:par>
                    <p:cTn id="36" fill="hold">
                      <p:stCondLst>
                        <p:cond delay="0"/>
                      </p:stCondLst>
                      <p:childTnLst>
                        <p:par>
                          <p:cTn id="37" fill="hold">
                            <p:stCondLst>
                              <p:cond delay="0"/>
                            </p:stCondLst>
                            <p:childTnLst>
                              <p:par>
                                <p:cTn id="38" presetID="0" presetClass="path" presetSubtype="0" accel="50000" decel="50000" fill="hold" grpId="1" nodeType="clickEffect">
                                  <p:stCondLst>
                                    <p:cond delay="0"/>
                                  </p:stCondLst>
                                  <p:childTnLst>
                                    <p:animMotion origin="layout" path="M -4.72222E-6 -2.15591E-6 L 0.37414 0.08027 " pathEditMode="relative" rAng="0" ptsTypes="AA">
                                      <p:cBhvr>
                                        <p:cTn id="39" dur="2000" fill="hold"/>
                                        <p:tgtEl>
                                          <p:spTgt spid="6"/>
                                        </p:tgtEl>
                                        <p:attrNameLst>
                                          <p:attrName>ppt_x</p:attrName>
                                          <p:attrName>ppt_y</p:attrName>
                                        </p:attrNameLst>
                                      </p:cBhvr>
                                      <p:rCtr x="187" y="40"/>
                                    </p:animMotion>
                                  </p:childTnLst>
                                </p:cTn>
                              </p:par>
                            </p:childTnLst>
                          </p:cTn>
                        </p:par>
                      </p:childTnLst>
                    </p:cTn>
                  </p:par>
                </p:childTnLst>
              </p:cTn>
              <p:nextCondLst>
                <p:cond evt="onClick" delay="0">
                  <p:tgtEl>
                    <p:spTgt spid="6"/>
                  </p:tgtEl>
                </p:cond>
              </p:nextCondLst>
            </p:seq>
            <p:seq concurrent="1" nextAc="seek">
              <p:cTn id="40" restart="whenNotActive" fill="hold" evtFilter="cancelBubble" nodeType="interactiveSeq">
                <p:stCondLst>
                  <p:cond evt="onClick" delay="0">
                    <p:tgtEl>
                      <p:spTgt spid="5"/>
                    </p:tgtEl>
                  </p:cond>
                </p:stCondLst>
                <p:endSync evt="end" delay="0">
                  <p:rtn val="all"/>
                </p:endSync>
                <p:childTnLst>
                  <p:par>
                    <p:cTn id="41" fill="hold">
                      <p:stCondLst>
                        <p:cond delay="0"/>
                      </p:stCondLst>
                      <p:childTnLst>
                        <p:par>
                          <p:cTn id="42" fill="hold">
                            <p:stCondLst>
                              <p:cond delay="0"/>
                            </p:stCondLst>
                            <p:childTnLst>
                              <p:par>
                                <p:cTn id="43" presetID="6" presetClass="emph" presetSubtype="0" fill="hold" grpId="1" nodeType="clickEffect">
                                  <p:stCondLst>
                                    <p:cond delay="0"/>
                                  </p:stCondLst>
                                  <p:childTnLst>
                                    <p:animScale>
                                      <p:cBhvr>
                                        <p:cTn id="44" dur="2000" fill="hold"/>
                                        <p:tgtEl>
                                          <p:spTgt spid="5"/>
                                        </p:tgtEl>
                                      </p:cBhvr>
                                      <p:by x="150000" y="150000"/>
                                    </p:animScale>
                                  </p:childTnLst>
                                </p:cTn>
                              </p:par>
                            </p:childTnLst>
                          </p:cTn>
                        </p:par>
                      </p:childTnLst>
                    </p:cTn>
                  </p:par>
                </p:childTnLst>
              </p:cTn>
              <p:nextCondLst>
                <p:cond evt="onClick" delay="0">
                  <p:tgtEl>
                    <p:spTgt spid="5"/>
                  </p:tgtEl>
                </p:cond>
              </p:nextCondLst>
            </p:seq>
          </p:childTnLst>
        </p:cTn>
      </p:par>
    </p:tnLst>
    <p:bldLst>
      <p:bldP spid="3" grpId="0" animBg="1"/>
      <p:bldP spid="4" grpId="0" animBg="1"/>
      <p:bldP spid="4" grpId="1" animBg="1"/>
      <p:bldP spid="5" grpId="0" animBg="1"/>
      <p:bldP spid="5" grpId="1" animBg="1"/>
      <p:bldP spid="6" grpId="0" animBg="1"/>
      <p:bldP spid="6" grpId="1" animBg="1"/>
      <p:bldP spid="7" grpId="0" animBg="1"/>
      <p:bldP spid="7"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A37F8373-4C83-40C0-8C8E-08F233853365}" type="slidenum">
              <a:rPr lang="cs-CZ">
                <a:cs typeface="Arial" charset="0"/>
              </a:rPr>
              <a:pPr fontAlgn="base">
                <a:spcBef>
                  <a:spcPct val="0"/>
                </a:spcBef>
                <a:spcAft>
                  <a:spcPct val="0"/>
                </a:spcAft>
              </a:pPr>
              <a:t>11</a:t>
            </a:fld>
            <a:endParaRPr lang="cs-CZ">
              <a:cs typeface="Arial" charset="0"/>
            </a:endParaRPr>
          </a:p>
        </p:txBody>
      </p:sp>
      <p:sp>
        <p:nvSpPr>
          <p:cNvPr id="3" name="Oválný popisek 2"/>
          <p:cNvSpPr/>
          <p:nvPr/>
        </p:nvSpPr>
        <p:spPr>
          <a:xfrm>
            <a:off x="3851275" y="620713"/>
            <a:ext cx="5019675" cy="1981200"/>
          </a:xfrm>
          <a:prstGeom prst="wedgeEllipseCallout">
            <a:avLst>
              <a:gd name="adj1" fmla="val -8497"/>
              <a:gd name="adj2" fmla="val -75509"/>
            </a:avLst>
          </a:prstGeom>
          <a:solidFill>
            <a:schemeClr val="accent3">
              <a:lumMod val="50000"/>
            </a:schemeClr>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b="1" dirty="0">
                <a:solidFill>
                  <a:schemeClr val="accent4">
                    <a:lumMod val="75000"/>
                  </a:schemeClr>
                </a:solidFill>
              </a:rPr>
              <a:t>Státní hymna poprvé zazněla:</a:t>
            </a:r>
            <a:endParaRPr lang="cs-CZ" sz="2800" b="1" dirty="0">
              <a:solidFill>
                <a:schemeClr val="accent4">
                  <a:lumMod val="75000"/>
                </a:schemeClr>
              </a:solidFill>
            </a:endParaRPr>
          </a:p>
        </p:txBody>
      </p:sp>
      <p:sp>
        <p:nvSpPr>
          <p:cNvPr id="4" name="Zaoblený obdélník 3"/>
          <p:cNvSpPr/>
          <p:nvPr/>
        </p:nvSpPr>
        <p:spPr>
          <a:xfrm>
            <a:off x="468313" y="692150"/>
            <a:ext cx="2663825" cy="1203325"/>
          </a:xfrm>
          <a:prstGeom prst="roundRect">
            <a:avLst/>
          </a:prstGeom>
          <a:solidFill>
            <a:schemeClr val="accent6"/>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V rozhlase.</a:t>
            </a:r>
            <a:endParaRPr lang="cs-CZ" sz="2400" dirty="0"/>
          </a:p>
        </p:txBody>
      </p:sp>
      <p:sp>
        <p:nvSpPr>
          <p:cNvPr id="5" name="Zaoblený obdélník 4"/>
          <p:cNvSpPr/>
          <p:nvPr/>
        </p:nvSpPr>
        <p:spPr>
          <a:xfrm>
            <a:off x="468313" y="2708275"/>
            <a:ext cx="2663825" cy="1203325"/>
          </a:xfrm>
          <a:prstGeom prst="roundRect">
            <a:avLst/>
          </a:prstGeom>
          <a:solidFill>
            <a:schemeClr val="accent6"/>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Při fotbalovém utkání.</a:t>
            </a:r>
            <a:endParaRPr lang="cs-CZ" sz="2400" dirty="0"/>
          </a:p>
        </p:txBody>
      </p:sp>
      <p:sp>
        <p:nvSpPr>
          <p:cNvPr id="6" name="Zaoblený obdélník 5"/>
          <p:cNvSpPr/>
          <p:nvPr/>
        </p:nvSpPr>
        <p:spPr>
          <a:xfrm>
            <a:off x="539750" y="4652963"/>
            <a:ext cx="2663825" cy="1203325"/>
          </a:xfrm>
          <a:prstGeom prst="roundRect">
            <a:avLst/>
          </a:prstGeom>
          <a:solidFill>
            <a:schemeClr val="accent6"/>
          </a:solidFill>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V divadelní hře.</a:t>
            </a:r>
            <a:endParaRPr lang="cs-CZ" sz="2400" dirty="0"/>
          </a:p>
        </p:txBody>
      </p:sp>
      <p:pic>
        <p:nvPicPr>
          <p:cNvPr id="8"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012160"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0" presetClass="path" presetSubtype="0" accel="50000" decel="50000" fill="hold" grpId="1" nodeType="clickEffect">
                                  <p:stCondLst>
                                    <p:cond delay="0"/>
                                  </p:stCondLst>
                                  <p:childTnLst>
                                    <p:animMotion origin="layout" path="M 5E-6 3.51376E-6 L 0.62605 0.56303 " pathEditMode="relative" rAng="0" ptsTypes="AA">
                                      <p:cBhvr>
                                        <p:cTn id="24" dur="2000" fill="hold"/>
                                        <p:tgtEl>
                                          <p:spTgt spid="4"/>
                                        </p:tgtEl>
                                        <p:attrNameLst>
                                          <p:attrName>ppt_x</p:attrName>
                                          <p:attrName>ppt_y</p:attrName>
                                        </p:attrNameLst>
                                      </p:cBhvr>
                                      <p:rCtr x="313" y="282"/>
                                    </p:animMotion>
                                  </p:childTnLst>
                                </p:cTn>
                              </p:par>
                            </p:childTnLst>
                          </p:cTn>
                        </p:par>
                      </p:childTnLst>
                    </p:cTn>
                  </p:par>
                </p:childTnLst>
              </p:cTn>
              <p:nextCondLst>
                <p:cond evt="onClick" delay="0">
                  <p:tgtEl>
                    <p:spTgt spid="4"/>
                  </p:tgtEl>
                </p:cond>
              </p:nextCondLst>
            </p:seq>
            <p:seq concurrent="1" nextAc="seek">
              <p:cTn id="25" restart="whenNotActive" fill="hold" evtFilter="cancelBubble" nodeType="interactiveSeq">
                <p:stCondLst>
                  <p:cond evt="onClick" delay="0">
                    <p:tgtEl>
                      <p:spTgt spid="5"/>
                    </p:tgtEl>
                  </p:cond>
                </p:stCondLst>
                <p:endSync evt="end" delay="0">
                  <p:rtn val="all"/>
                </p:endSync>
                <p:childTnLst>
                  <p:par>
                    <p:cTn id="26" fill="hold">
                      <p:stCondLst>
                        <p:cond delay="0"/>
                      </p:stCondLst>
                      <p:childTnLst>
                        <p:par>
                          <p:cTn id="27" fill="hold">
                            <p:stCondLst>
                              <p:cond delay="0"/>
                            </p:stCondLst>
                            <p:childTnLst>
                              <p:par>
                                <p:cTn id="28" presetID="0" presetClass="path" presetSubtype="0" accel="50000" decel="50000" fill="hold" grpId="1" nodeType="clickEffect">
                                  <p:stCondLst>
                                    <p:cond delay="0"/>
                                  </p:stCondLst>
                                  <p:childTnLst>
                                    <p:animMotion origin="layout" path="M 5E-6 -3.95559E-6 L 0.63386 0.29008 " pathEditMode="relative" rAng="0" ptsTypes="AA">
                                      <p:cBhvr>
                                        <p:cTn id="29" dur="2000" fill="hold"/>
                                        <p:tgtEl>
                                          <p:spTgt spid="5"/>
                                        </p:tgtEl>
                                        <p:attrNameLst>
                                          <p:attrName>ppt_x</p:attrName>
                                          <p:attrName>ppt_y</p:attrName>
                                        </p:attrNameLst>
                                      </p:cBhvr>
                                      <p:rCtr x="317" y="145"/>
                                    </p:animMotion>
                                  </p:childTnLst>
                                </p:cTn>
                              </p:par>
                            </p:childTnLst>
                          </p:cTn>
                        </p:par>
                      </p:childTnLst>
                    </p:cTn>
                  </p:par>
                  <p:par>
                    <p:cTn id="30" fill="hold">
                      <p:stCondLst>
                        <p:cond delay="indefinite"/>
                      </p:stCondLst>
                      <p:childTnLst>
                        <p:par>
                          <p:cTn id="31" fill="hold">
                            <p:stCondLst>
                              <p:cond delay="0"/>
                            </p:stCondLst>
                            <p:childTnLst>
                              <p:par>
                                <p:cTn id="32" presetID="6" presetClass="emph" presetSubtype="0" fill="hold" grpId="1" nodeType="clickEffect">
                                  <p:stCondLst>
                                    <p:cond delay="0"/>
                                  </p:stCondLst>
                                  <p:childTnLst>
                                    <p:animScale>
                                      <p:cBhvr>
                                        <p:cTn id="33" dur="2000" fill="hold"/>
                                        <p:tgtEl>
                                          <p:spTgt spid="6"/>
                                        </p:tgtEl>
                                      </p:cBhvr>
                                      <p:by x="150000" y="150000"/>
                                    </p:animScale>
                                  </p:childTnLst>
                                </p:cTn>
                              </p:par>
                            </p:childTnLst>
                          </p:cTn>
                        </p:par>
                      </p:childTnLst>
                    </p:cTn>
                  </p:par>
                </p:childTnLst>
              </p:cTn>
              <p:nextCondLst>
                <p:cond evt="onClick" delay="0">
                  <p:tgtEl>
                    <p:spTgt spid="5"/>
                  </p:tgtEl>
                </p:cond>
              </p:nextCondLst>
            </p:seq>
          </p:childTnLst>
        </p:cTn>
      </p:par>
    </p:tnLst>
    <p:bldLst>
      <p:bldP spid="3" grpId="0" animBg="1"/>
      <p:bldP spid="4" grpId="0" animBg="1"/>
      <p:bldP spid="4" grpId="1" animBg="1"/>
      <p:bldP spid="5" grpId="0" animBg="1"/>
      <p:bldP spid="5" grpId="1" animBg="1"/>
      <p:bldP spid="6" grpId="0" animBg="1"/>
      <p:bldP spid="6"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844CD570-3CA3-49ED-8C16-E8FB7B42C573}" type="slidenum">
              <a:rPr lang="cs-CZ">
                <a:cs typeface="Arial" charset="0"/>
              </a:rPr>
              <a:pPr fontAlgn="base">
                <a:spcBef>
                  <a:spcPct val="0"/>
                </a:spcBef>
                <a:spcAft>
                  <a:spcPct val="0"/>
                </a:spcAft>
              </a:pPr>
              <a:t>12</a:t>
            </a:fld>
            <a:endParaRPr lang="cs-CZ">
              <a:cs typeface="Arial" charset="0"/>
            </a:endParaRPr>
          </a:p>
        </p:txBody>
      </p:sp>
      <p:sp>
        <p:nvSpPr>
          <p:cNvPr id="3" name="Oválný popisek 2"/>
          <p:cNvSpPr/>
          <p:nvPr/>
        </p:nvSpPr>
        <p:spPr>
          <a:xfrm>
            <a:off x="3419475" y="260350"/>
            <a:ext cx="4659313" cy="1909763"/>
          </a:xfrm>
          <a:prstGeom prst="wedgeEllipseCallout">
            <a:avLst>
              <a:gd name="adj1" fmla="val -121627"/>
              <a:gd name="adj2" fmla="val -22830"/>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b="1" dirty="0">
                <a:solidFill>
                  <a:schemeClr val="accent4">
                    <a:lumMod val="50000"/>
                  </a:schemeClr>
                </a:solidFill>
              </a:rPr>
              <a:t>Autorem textu hymny je?</a:t>
            </a:r>
            <a:endParaRPr lang="cs-CZ" sz="2400" b="1" dirty="0">
              <a:solidFill>
                <a:schemeClr val="accent4">
                  <a:lumMod val="50000"/>
                </a:schemeClr>
              </a:solidFill>
            </a:endParaRPr>
          </a:p>
        </p:txBody>
      </p:sp>
      <p:sp>
        <p:nvSpPr>
          <p:cNvPr id="25603" name="TextovéPole 3"/>
          <p:cNvSpPr txBox="1">
            <a:spLocks noChangeArrowheads="1"/>
          </p:cNvSpPr>
          <p:nvPr/>
        </p:nvSpPr>
        <p:spPr bwMode="auto">
          <a:xfrm>
            <a:off x="3995738" y="2781300"/>
            <a:ext cx="184150" cy="368300"/>
          </a:xfrm>
          <a:prstGeom prst="rect">
            <a:avLst/>
          </a:prstGeom>
          <a:noFill/>
          <a:ln w="9525">
            <a:noFill/>
            <a:miter lim="800000"/>
            <a:headEnd/>
            <a:tailEnd/>
          </a:ln>
        </p:spPr>
        <p:txBody>
          <a:bodyPr wrap="none">
            <a:spAutoFit/>
          </a:bodyPr>
          <a:lstStyle/>
          <a:p>
            <a:endParaRPr lang="cs-CZ">
              <a:latin typeface="Gill Sans MT" pitchFamily="34" charset="-18"/>
            </a:endParaRPr>
          </a:p>
        </p:txBody>
      </p:sp>
      <p:sp>
        <p:nvSpPr>
          <p:cNvPr id="8" name="Zaoblený obdélník 7"/>
          <p:cNvSpPr/>
          <p:nvPr/>
        </p:nvSpPr>
        <p:spPr>
          <a:xfrm>
            <a:off x="395288" y="1412875"/>
            <a:ext cx="2663825" cy="12017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Josef Kajetán Tyl</a:t>
            </a:r>
            <a:endParaRPr lang="cs-CZ" sz="2400" dirty="0"/>
          </a:p>
        </p:txBody>
      </p:sp>
      <p:sp>
        <p:nvSpPr>
          <p:cNvPr id="9" name="Zaoblený obdélník 8"/>
          <p:cNvSpPr/>
          <p:nvPr/>
        </p:nvSpPr>
        <p:spPr>
          <a:xfrm>
            <a:off x="395288" y="3068638"/>
            <a:ext cx="2663825" cy="12033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Bedřich Smetana</a:t>
            </a:r>
            <a:endParaRPr lang="cs-CZ" sz="2400" dirty="0"/>
          </a:p>
        </p:txBody>
      </p:sp>
      <p:sp>
        <p:nvSpPr>
          <p:cNvPr id="10" name="Zaoblený obdélník 9"/>
          <p:cNvSpPr/>
          <p:nvPr/>
        </p:nvSpPr>
        <p:spPr>
          <a:xfrm>
            <a:off x="428625" y="4714875"/>
            <a:ext cx="2663825" cy="12033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František </a:t>
            </a:r>
            <a:r>
              <a:rPr lang="cs-CZ" sz="2400" dirty="0" err="1"/>
              <a:t>Škroup</a:t>
            </a:r>
            <a:endParaRPr lang="cs-CZ" sz="2400" dirty="0"/>
          </a:p>
        </p:txBody>
      </p:sp>
      <p:pic>
        <p:nvPicPr>
          <p:cNvPr id="11"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084168" y="3501008"/>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dissolv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dissolv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8"/>
                    </p:tgtEl>
                  </p:cond>
                </p:stCondLst>
                <p:endSync evt="end" delay="0">
                  <p:rtn val="all"/>
                </p:endSync>
                <p:childTnLst>
                  <p:par>
                    <p:cTn id="25" fill="hold">
                      <p:stCondLst>
                        <p:cond delay="0"/>
                      </p:stCondLst>
                      <p:childTnLst>
                        <p:par>
                          <p:cTn id="26" fill="hold">
                            <p:stCondLst>
                              <p:cond delay="0"/>
                            </p:stCondLst>
                            <p:childTnLst>
                              <p:par>
                                <p:cTn id="27" presetID="6" presetClass="emph" presetSubtype="0" fill="hold" grpId="1" nodeType="clickEffect">
                                  <p:stCondLst>
                                    <p:cond delay="0"/>
                                  </p:stCondLst>
                                  <p:childTnLst>
                                    <p:animScale>
                                      <p:cBhvr>
                                        <p:cTn id="28" dur="2000" fill="hold"/>
                                        <p:tgtEl>
                                          <p:spTgt spid="8"/>
                                        </p:tgtEl>
                                      </p:cBhvr>
                                      <p:by x="150000" y="150000"/>
                                    </p:animScale>
                                  </p:childTnLst>
                                </p:cTn>
                              </p:par>
                            </p:childTnLst>
                          </p:cTn>
                        </p:par>
                      </p:childTnLst>
                    </p:cTn>
                  </p:par>
                </p:childTnLst>
              </p:cTn>
              <p:nextCondLst>
                <p:cond evt="onClick" delay="0">
                  <p:tgtEl>
                    <p:spTgt spid="8"/>
                  </p:tgtEl>
                </p:cond>
              </p:nextCondLst>
            </p:seq>
            <p:seq concurrent="1" nextAc="seek">
              <p:cTn id="29" restart="whenNotActive" fill="hold" evtFilter="cancelBubble" nodeType="interactiveSeq">
                <p:stCondLst>
                  <p:cond evt="onClick" delay="0">
                    <p:tgtEl>
                      <p:spTgt spid="9"/>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1" nodeType="clickEffect">
                                  <p:stCondLst>
                                    <p:cond delay="0"/>
                                  </p:stCondLst>
                                  <p:childTnLst>
                                    <p:animMotion origin="layout" path="M 1.11111E-6 -3.78672E-6 L 0.64184 0.22716 " pathEditMode="relative" rAng="0" ptsTypes="AA">
                                      <p:cBhvr>
                                        <p:cTn id="33" dur="2000" fill="hold"/>
                                        <p:tgtEl>
                                          <p:spTgt spid="9"/>
                                        </p:tgtEl>
                                        <p:attrNameLst>
                                          <p:attrName>ppt_x</p:attrName>
                                          <p:attrName>ppt_y</p:attrName>
                                        </p:attrNameLst>
                                      </p:cBhvr>
                                      <p:rCtr x="321" y="114"/>
                                    </p:animMotion>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10"/>
                    </p:tgtEl>
                  </p:cond>
                </p:stCondLst>
                <p:endSync evt="end" delay="0">
                  <p:rtn val="all"/>
                </p:endSync>
                <p:childTnLst>
                  <p:par>
                    <p:cTn id="35" fill="hold">
                      <p:stCondLst>
                        <p:cond delay="0"/>
                      </p:stCondLst>
                      <p:childTnLst>
                        <p:par>
                          <p:cTn id="36" fill="hold">
                            <p:stCondLst>
                              <p:cond delay="0"/>
                            </p:stCondLst>
                            <p:childTnLst>
                              <p:par>
                                <p:cTn id="37" presetID="0" presetClass="path" presetSubtype="0" accel="50000" decel="50000" fill="hold" grpId="1" nodeType="clickEffect">
                                  <p:stCondLst>
                                    <p:cond delay="0"/>
                                  </p:stCondLst>
                                  <p:childTnLst>
                                    <p:animMotion origin="layout" path="M -4.72222E-6 -3.49988E-6 L 0.6382 -0.02313 " pathEditMode="relative" rAng="0" ptsTypes="AA">
                                      <p:cBhvr>
                                        <p:cTn id="38" dur="2000" fill="hold"/>
                                        <p:tgtEl>
                                          <p:spTgt spid="10"/>
                                        </p:tgtEl>
                                        <p:attrNameLst>
                                          <p:attrName>ppt_x</p:attrName>
                                          <p:attrName>ppt_y</p:attrName>
                                        </p:attrNameLst>
                                      </p:cBhvr>
                                      <p:rCtr x="319" y="-12"/>
                                    </p:animMotion>
                                  </p:childTnLst>
                                </p:cTn>
                              </p:par>
                            </p:childTnLst>
                          </p:cTn>
                        </p:par>
                      </p:childTnLst>
                    </p:cTn>
                  </p:par>
                </p:childTnLst>
              </p:cTn>
              <p:nextCondLst>
                <p:cond evt="onClick" delay="0">
                  <p:tgtEl>
                    <p:spTgt spid="10"/>
                  </p:tgtEl>
                </p:cond>
              </p:nextCondLst>
            </p:seq>
          </p:childTnLst>
        </p:cTn>
      </p:par>
    </p:tnLst>
    <p:bldLst>
      <p:bldP spid="3" grpId="0" animBg="1"/>
      <p:bldP spid="8" grpId="0" animBg="1"/>
      <p:bldP spid="8" grpId="1" animBg="1"/>
      <p:bldP spid="9" grpId="0" animBg="1"/>
      <p:bldP spid="9" grpId="1" animBg="1"/>
      <p:bldP spid="10" grpId="0" animBg="1"/>
      <p:bldP spid="10"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DCA034E8-5A78-4045-A774-E150205ECAE3}" type="slidenum">
              <a:rPr lang="cs-CZ">
                <a:cs typeface="Arial" charset="0"/>
              </a:rPr>
              <a:pPr fontAlgn="base">
                <a:spcBef>
                  <a:spcPct val="0"/>
                </a:spcBef>
                <a:spcAft>
                  <a:spcPct val="0"/>
                </a:spcAft>
              </a:pPr>
              <a:t>13</a:t>
            </a:fld>
            <a:endParaRPr lang="cs-CZ">
              <a:cs typeface="Arial" charset="0"/>
            </a:endParaRPr>
          </a:p>
        </p:txBody>
      </p:sp>
      <p:sp>
        <p:nvSpPr>
          <p:cNvPr id="3" name="Oválný popisek 2"/>
          <p:cNvSpPr/>
          <p:nvPr/>
        </p:nvSpPr>
        <p:spPr>
          <a:xfrm>
            <a:off x="1187450" y="260350"/>
            <a:ext cx="6048375" cy="2052638"/>
          </a:xfrm>
          <a:prstGeom prst="wedgeEllipseCallout">
            <a:avLst>
              <a:gd name="adj1" fmla="val 75383"/>
              <a:gd name="adj2" fmla="val 43012"/>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b="1" dirty="0">
                <a:solidFill>
                  <a:schemeClr val="accent5">
                    <a:lumMod val="50000"/>
                  </a:schemeClr>
                </a:solidFill>
              </a:rPr>
              <a:t>Jaký strom je národním stromem naší země?</a:t>
            </a:r>
            <a:endParaRPr lang="cs-CZ" sz="2800" b="1" dirty="0">
              <a:solidFill>
                <a:schemeClr val="accent5">
                  <a:lumMod val="50000"/>
                </a:schemeClr>
              </a:solidFill>
            </a:endParaRPr>
          </a:p>
        </p:txBody>
      </p:sp>
      <p:sp>
        <p:nvSpPr>
          <p:cNvPr id="4" name="Zaoblený obdélník 3"/>
          <p:cNvSpPr/>
          <p:nvPr/>
        </p:nvSpPr>
        <p:spPr>
          <a:xfrm>
            <a:off x="539750" y="2924175"/>
            <a:ext cx="2087563" cy="12033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lípa</a:t>
            </a:r>
            <a:endParaRPr lang="cs-CZ" sz="2400" dirty="0"/>
          </a:p>
        </p:txBody>
      </p:sp>
      <p:sp>
        <p:nvSpPr>
          <p:cNvPr id="5" name="Zaoblený obdélník 4"/>
          <p:cNvSpPr/>
          <p:nvPr/>
        </p:nvSpPr>
        <p:spPr>
          <a:xfrm>
            <a:off x="611188" y="4724400"/>
            <a:ext cx="2089150" cy="12033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kaštan</a:t>
            </a:r>
            <a:endParaRPr lang="cs-CZ" sz="2400" dirty="0"/>
          </a:p>
        </p:txBody>
      </p:sp>
      <p:sp>
        <p:nvSpPr>
          <p:cNvPr id="6" name="Zaoblený obdélník 5"/>
          <p:cNvSpPr/>
          <p:nvPr/>
        </p:nvSpPr>
        <p:spPr>
          <a:xfrm>
            <a:off x="3276600" y="3789363"/>
            <a:ext cx="2087563" cy="12017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bříza</a:t>
            </a:r>
            <a:endParaRPr lang="cs-CZ" sz="2400" dirty="0"/>
          </a:p>
        </p:txBody>
      </p:sp>
      <p:pic>
        <p:nvPicPr>
          <p:cNvPr id="8"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228184"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dissolve">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dissolv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4"/>
                    </p:tgtEl>
                  </p:cond>
                </p:stCondLst>
                <p:endSync evt="end" delay="0">
                  <p:rtn val="all"/>
                </p:endSync>
                <p:childTnLst>
                  <p:par>
                    <p:cTn id="25" fill="hold">
                      <p:stCondLst>
                        <p:cond delay="0"/>
                      </p:stCondLst>
                      <p:childTnLst>
                        <p:par>
                          <p:cTn id="26" fill="hold">
                            <p:stCondLst>
                              <p:cond delay="0"/>
                            </p:stCondLst>
                            <p:childTnLst>
                              <p:par>
                                <p:cTn id="27" presetID="6" presetClass="emph" presetSubtype="0" fill="hold" grpId="1" nodeType="clickEffect">
                                  <p:stCondLst>
                                    <p:cond delay="0"/>
                                  </p:stCondLst>
                                  <p:childTnLst>
                                    <p:animScale>
                                      <p:cBhvr>
                                        <p:cTn id="28" dur="2000" fill="hold"/>
                                        <p:tgtEl>
                                          <p:spTgt spid="4"/>
                                        </p:tgtEl>
                                      </p:cBhvr>
                                      <p:by x="150000" y="150000"/>
                                    </p:animScale>
                                  </p:childTnLst>
                                </p:cTn>
                              </p:par>
                            </p:childTnLst>
                          </p:cTn>
                        </p:par>
                      </p:childTnLst>
                    </p:cTn>
                  </p:par>
                </p:childTnLst>
              </p:cTn>
              <p:nextCondLst>
                <p:cond evt="onClick" delay="0">
                  <p:tgtEl>
                    <p:spTgt spid="4"/>
                  </p:tgtEl>
                </p:cond>
              </p:nextCondLst>
            </p:seq>
            <p:seq concurrent="1" nextAc="seek">
              <p:cTn id="29" restart="whenNotActive" fill="hold" evtFilter="cancelBubble" nodeType="interactiveSeq">
                <p:stCondLst>
                  <p:cond evt="onClick" delay="0">
                    <p:tgtEl>
                      <p:spTgt spid="6"/>
                    </p:tgtEl>
                  </p:cond>
                </p:stCondLst>
                <p:endSync evt="end" delay="0">
                  <p:rtn val="all"/>
                </p:endSync>
                <p:childTnLst>
                  <p:par>
                    <p:cTn id="30" fill="hold">
                      <p:stCondLst>
                        <p:cond delay="0"/>
                      </p:stCondLst>
                      <p:childTnLst>
                        <p:par>
                          <p:cTn id="31" fill="hold">
                            <p:stCondLst>
                              <p:cond delay="0"/>
                            </p:stCondLst>
                            <p:childTnLst>
                              <p:par>
                                <p:cTn id="32" presetID="0" presetClass="path" presetSubtype="0" accel="50000" decel="50000" fill="hold" grpId="1" nodeType="clickEffect">
                                  <p:stCondLst>
                                    <p:cond delay="0"/>
                                  </p:stCondLst>
                                  <p:childTnLst>
                                    <p:animMotion origin="layout" path="M 0 0 L 0.31493 0.08397 " pathEditMode="relative" ptsTypes="AA">
                                      <p:cBhvr>
                                        <p:cTn id="33" dur="2000" fill="hold"/>
                                        <p:tgtEl>
                                          <p:spTgt spid="6"/>
                                        </p:tgtEl>
                                        <p:attrNameLst>
                                          <p:attrName>ppt_x</p:attrName>
                                          <p:attrName>ppt_y</p:attrName>
                                        </p:attrNameLst>
                                      </p:cBhvr>
                                    </p:animMotion>
                                  </p:childTnLst>
                                </p:cTn>
                              </p:par>
                            </p:childTnLst>
                          </p:cTn>
                        </p:par>
                      </p:childTnLst>
                    </p:cTn>
                  </p:par>
                </p:childTnLst>
              </p:cTn>
              <p:nextCondLst>
                <p:cond evt="onClick" delay="0">
                  <p:tgtEl>
                    <p:spTgt spid="6"/>
                  </p:tgtEl>
                </p:cond>
              </p:nextCondLst>
            </p:seq>
            <p:seq concurrent="1" nextAc="seek">
              <p:cTn id="34" restart="whenNotActive" fill="hold" evtFilter="cancelBubble" nodeType="interactiveSeq">
                <p:stCondLst>
                  <p:cond evt="onClick" delay="0">
                    <p:tgtEl>
                      <p:spTgt spid="5"/>
                    </p:tgtEl>
                  </p:cond>
                </p:stCondLst>
                <p:endSync evt="end" delay="0">
                  <p:rtn val="all"/>
                </p:endSync>
                <p:childTnLst>
                  <p:par>
                    <p:cTn id="35" fill="hold">
                      <p:stCondLst>
                        <p:cond delay="0"/>
                      </p:stCondLst>
                      <p:childTnLst>
                        <p:par>
                          <p:cTn id="36" fill="hold">
                            <p:stCondLst>
                              <p:cond delay="0"/>
                            </p:stCondLst>
                            <p:childTnLst>
                              <p:par>
                                <p:cTn id="37" presetID="0" presetClass="path" presetSubtype="0" accel="50000" decel="50000" fill="hold" grpId="1" nodeType="clickEffect">
                                  <p:stCondLst>
                                    <p:cond delay="0"/>
                                  </p:stCondLst>
                                  <p:childTnLst>
                                    <p:animMotion origin="layout" path="M 3.61111E-6 -1.42494E-6 L 0.68906 -0.03516 " pathEditMode="relative" rAng="0" ptsTypes="AA">
                                      <p:cBhvr>
                                        <p:cTn id="38" dur="2000" fill="hold"/>
                                        <p:tgtEl>
                                          <p:spTgt spid="5"/>
                                        </p:tgtEl>
                                        <p:attrNameLst>
                                          <p:attrName>ppt_x</p:attrName>
                                          <p:attrName>ppt_y</p:attrName>
                                        </p:attrNameLst>
                                      </p:cBhvr>
                                      <p:rCtr x="344" y="-18"/>
                                    </p:animMotion>
                                  </p:childTnLst>
                                </p:cTn>
                              </p:par>
                            </p:childTnLst>
                          </p:cTn>
                        </p:par>
                      </p:childTnLst>
                    </p:cTn>
                  </p:par>
                </p:childTnLst>
              </p:cTn>
              <p:nextCondLst>
                <p:cond evt="onClick" delay="0">
                  <p:tgtEl>
                    <p:spTgt spid="5"/>
                  </p:tgtEl>
                </p:cond>
              </p:nextCondLst>
            </p:seq>
          </p:childTnLst>
        </p:cTn>
      </p:par>
    </p:tnLst>
    <p:bldLst>
      <p:bldP spid="3" grpId="0" animBg="1"/>
      <p:bldP spid="4" grpId="0" animBg="1"/>
      <p:bldP spid="4" grpId="1" animBg="1"/>
      <p:bldP spid="5" grpId="0" animBg="1"/>
      <p:bldP spid="5" grpId="1" animBg="1"/>
      <p:bldP spid="6" grpId="0" animBg="1"/>
      <p:bldP spid="6"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Zástupný symbol pro číslo snímku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ADF9B487-D2CD-4D0D-A614-742A32E62283}" type="slidenum">
              <a:rPr lang="cs-CZ">
                <a:cs typeface="Arial" charset="0"/>
              </a:rPr>
              <a:pPr fontAlgn="base">
                <a:spcBef>
                  <a:spcPct val="0"/>
                </a:spcBef>
                <a:spcAft>
                  <a:spcPct val="0"/>
                </a:spcAft>
              </a:pPr>
              <a:t>14</a:t>
            </a:fld>
            <a:endParaRPr lang="cs-CZ">
              <a:cs typeface="Arial" charset="0"/>
            </a:endParaRPr>
          </a:p>
        </p:txBody>
      </p:sp>
      <p:sp>
        <p:nvSpPr>
          <p:cNvPr id="3" name="Oválný popisek 2"/>
          <p:cNvSpPr/>
          <p:nvPr/>
        </p:nvSpPr>
        <p:spPr>
          <a:xfrm>
            <a:off x="179388" y="4365625"/>
            <a:ext cx="6084887" cy="2124075"/>
          </a:xfrm>
          <a:prstGeom prst="wedgeEllipseCallout">
            <a:avLst>
              <a:gd name="adj1" fmla="val -49158"/>
              <a:gd name="adj2" fmla="val -73845"/>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cs-CZ" sz="2800" b="1">
                <a:solidFill>
                  <a:srgbClr val="FFFFFF"/>
                </a:solidFill>
                <a:cs typeface="Arial" charset="0"/>
              </a:rPr>
              <a:t>Jakou událost připomíná nejvýznamnější český státní svátek (28. října)?</a:t>
            </a:r>
          </a:p>
        </p:txBody>
      </p:sp>
      <p:sp>
        <p:nvSpPr>
          <p:cNvPr id="4" name="Zaoblený obdélník 3"/>
          <p:cNvSpPr/>
          <p:nvPr/>
        </p:nvSpPr>
        <p:spPr>
          <a:xfrm>
            <a:off x="539750" y="1773238"/>
            <a:ext cx="3671888" cy="120173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Vznik samostatné Československé republiky</a:t>
            </a:r>
            <a:endParaRPr lang="cs-CZ" sz="2400" dirty="0"/>
          </a:p>
        </p:txBody>
      </p:sp>
      <p:sp>
        <p:nvSpPr>
          <p:cNvPr id="5" name="Zaoblený obdélník 4"/>
          <p:cNvSpPr/>
          <p:nvPr/>
        </p:nvSpPr>
        <p:spPr>
          <a:xfrm>
            <a:off x="5003800" y="1773238"/>
            <a:ext cx="3671888" cy="120173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400" dirty="0"/>
              <a:t>Den slovanských věrozvěstů Cyrila a Metoděje.</a:t>
            </a:r>
            <a:endParaRPr lang="cs-CZ" sz="2400" dirty="0"/>
          </a:p>
        </p:txBody>
      </p:sp>
      <p:pic>
        <p:nvPicPr>
          <p:cNvPr id="8" name="Picture 2" descr="C:\Users\TEMP\AppData\Local\Microsoft\Windows\Temporary Internet Files\Content.IE5\UHUW9IX7\MM900309804[1].gif"/>
          <p:cNvPicPr>
            <a:picLocks noChangeAspect="1" noChangeArrowheads="1" noCrop="1"/>
          </p:cNvPicPr>
          <p:nvPr/>
        </p:nvPicPr>
        <p:blipFill>
          <a:blip r:embed="rId2" cstate="print">
            <a:duotone>
              <a:prstClr val="black"/>
              <a:schemeClr val="accent6">
                <a:tint val="45000"/>
                <a:satMod val="400000"/>
              </a:schemeClr>
            </a:duotone>
            <a:extLst>
              <a:ext uri="{BEBA8EAE-BF5A-486C-A8C5-ECC9F3942E4B}"/>
              <a:ext uri="{28A0092B-C50C-407E-A947-70E740481C1C}"/>
            </a:extLst>
          </a:blip>
          <a:srcRect/>
          <a:stretch>
            <a:fillRect/>
          </a:stretch>
        </p:blipFill>
        <p:spPr bwMode="auto">
          <a:xfrm>
            <a:off x="6156176" y="3717032"/>
            <a:ext cx="2621632" cy="2528002"/>
          </a:xfrm>
          <a:prstGeom prst="rect">
            <a:avLst/>
          </a:prstGeom>
          <a:noFill/>
          <a:extLst>
            <a:ext uri="{909E8E84-426E-40DD-AFC4-6F175D3DCCD1}"/>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6" presetClass="emph" presetSubtype="0" fill="hold" grpId="1" nodeType="clickEffect">
                                  <p:stCondLst>
                                    <p:cond delay="0"/>
                                  </p:stCondLst>
                                  <p:childTnLst>
                                    <p:animScale>
                                      <p:cBhvr>
                                        <p:cTn id="20" dur="2000" fill="hold"/>
                                        <p:tgtEl>
                                          <p:spTgt spid="4"/>
                                        </p:tgtEl>
                                      </p:cBhvr>
                                      <p:by x="150000" y="150000"/>
                                    </p:animScale>
                                  </p:childTnLst>
                                </p:cTn>
                              </p:par>
                            </p:childTnLst>
                          </p:cTn>
                        </p:par>
                      </p:childTnLst>
                    </p:cTn>
                  </p:par>
                </p:childTnLst>
              </p:cTn>
              <p:nextCondLst>
                <p:cond evt="onClick" delay="0">
                  <p:tgtEl>
                    <p:spTgt spid="4"/>
                  </p:tgtEl>
                </p:cond>
              </p:nextCondLst>
            </p:seq>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0" presetClass="path" presetSubtype="0" accel="50000" decel="50000" fill="hold" grpId="1" nodeType="clickEffect">
                                  <p:stCondLst>
                                    <p:cond delay="0"/>
                                  </p:stCondLst>
                                  <p:childTnLst>
                                    <p:animMotion origin="layout" path="M -2.22222E-6 -3.72195E-6 L -0.22031 0.73445 " pathEditMode="relative" rAng="0" ptsTypes="AA">
                                      <p:cBhvr>
                                        <p:cTn id="25" dur="2000" fill="hold"/>
                                        <p:tgtEl>
                                          <p:spTgt spid="5"/>
                                        </p:tgtEl>
                                        <p:attrNameLst>
                                          <p:attrName>ppt_x</p:attrName>
                                          <p:attrName>ppt_y</p:attrName>
                                        </p:attrNameLst>
                                      </p:cBhvr>
                                      <p:rCtr x="-110" y="367"/>
                                    </p:animMotion>
                                  </p:childTnLst>
                                </p:cTn>
                              </p:par>
                            </p:childTnLst>
                          </p:cTn>
                        </p:par>
                      </p:childTnLst>
                    </p:cTn>
                  </p:par>
                </p:childTnLst>
              </p:cTn>
              <p:nextCondLst>
                <p:cond evt="onClick" delay="0">
                  <p:tgtEl>
                    <p:spTgt spid="5"/>
                  </p:tgtEl>
                </p:cond>
              </p:nextCondLst>
            </p:seq>
          </p:childTnLst>
        </p:cTn>
      </p:par>
    </p:tnLst>
    <p:bldLst>
      <p:bldP spid="3" grpId="0" animBg="1"/>
      <p:bldP spid="4" grpId="0" animBg="1"/>
      <p:bldP spid="4" grpId="1" animBg="1"/>
      <p:bldP spid="5" grpId="0" animBg="1"/>
      <p:bldP spid="5"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3"/>
          <p:cNvSpPr>
            <a:spLocks noGrp="1"/>
          </p:cNvSpPr>
          <p:nvPr>
            <p:ph type="title"/>
          </p:nvPr>
        </p:nvSpPr>
        <p:spPr/>
        <p:txBody>
          <a:bodyPr/>
          <a:lstStyle/>
          <a:p>
            <a:r>
              <a:rPr lang="cs-CZ" smtClean="0"/>
              <a:t>Použité zdroje</a:t>
            </a:r>
          </a:p>
        </p:txBody>
      </p:sp>
      <p:sp>
        <p:nvSpPr>
          <p:cNvPr id="28674" name="Zástupný symbol pro číslo snímku 2"/>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pPr fontAlgn="base">
              <a:spcBef>
                <a:spcPct val="0"/>
              </a:spcBef>
              <a:spcAft>
                <a:spcPct val="0"/>
              </a:spcAft>
            </a:pPr>
            <a:fld id="{7EE91C11-3C7C-4693-B472-37CB8268D795}" type="slidenum">
              <a:rPr lang="cs-CZ">
                <a:cs typeface="Arial" charset="0"/>
              </a:rPr>
              <a:pPr fontAlgn="base">
                <a:spcBef>
                  <a:spcPct val="0"/>
                </a:spcBef>
                <a:spcAft>
                  <a:spcPct val="0"/>
                </a:spcAft>
              </a:pPr>
              <a:t>15</a:t>
            </a:fld>
            <a:endParaRPr lang="cs-CZ">
              <a:cs typeface="Arial" charset="0"/>
            </a:endParaRPr>
          </a:p>
        </p:txBody>
      </p:sp>
      <p:sp>
        <p:nvSpPr>
          <p:cNvPr id="2" name="Zástupný symbol pro obsah 1"/>
          <p:cNvSpPr>
            <a:spLocks noGrp="1"/>
          </p:cNvSpPr>
          <p:nvPr>
            <p:ph sz="quarter" idx="1"/>
          </p:nvPr>
        </p:nvSpPr>
        <p:spPr>
          <a:xfrm>
            <a:off x="395288" y="2565400"/>
            <a:ext cx="7408862" cy="3449638"/>
          </a:xfrm>
        </p:spPr>
        <p:txBody>
          <a:bodyPr>
            <a:normAutofit fontScale="85000" lnSpcReduction="20000"/>
          </a:bodyPr>
          <a:lstStyle/>
          <a:p>
            <a:pPr marL="274320" indent="-274320" fontAlgn="auto">
              <a:spcAft>
                <a:spcPts val="0"/>
              </a:spcAft>
              <a:buFont typeface="Wingdings 3"/>
              <a:buNone/>
              <a:defRPr/>
            </a:pPr>
            <a:r>
              <a:rPr lang="cs-CZ" i="1" u="sng" dirty="0" smtClean="0"/>
              <a:t>   Použitá literatura:</a:t>
            </a:r>
          </a:p>
          <a:p>
            <a:pPr marL="274320" indent="-274320" fontAlgn="auto">
              <a:spcAft>
                <a:spcPts val="0"/>
              </a:spcAft>
              <a:buFont typeface="Wingdings 3"/>
              <a:buChar char=""/>
              <a:defRPr/>
            </a:pPr>
            <a:r>
              <a:rPr lang="cs-CZ" i="1" dirty="0" smtClean="0"/>
              <a:t>Vlastivěda pro 4. ročník základní školy, SPN, 2010</a:t>
            </a:r>
          </a:p>
          <a:p>
            <a:pPr marL="274320" indent="-274320" fontAlgn="auto">
              <a:spcAft>
                <a:spcPts val="0"/>
              </a:spcAft>
              <a:buFont typeface="Wingdings 3"/>
              <a:buChar char=""/>
              <a:defRPr/>
            </a:pPr>
            <a:r>
              <a:rPr lang="cs-CZ" i="1" dirty="0" smtClean="0"/>
              <a:t>Vlastivěda 4-Učebnice pro 4. ročník základní školy, Poznáváme naši vlast, nakladatelství Nová škola, 2003</a:t>
            </a:r>
          </a:p>
          <a:p>
            <a:pPr marL="274320" indent="-274320" fontAlgn="auto">
              <a:spcAft>
                <a:spcPts val="0"/>
              </a:spcAft>
              <a:buFont typeface="Wingdings 3"/>
              <a:buChar char=""/>
              <a:defRPr/>
            </a:pPr>
            <a:endParaRPr lang="cs-CZ" dirty="0"/>
          </a:p>
          <a:p>
            <a:pPr marL="274320" indent="-274320" fontAlgn="auto">
              <a:spcAft>
                <a:spcPts val="0"/>
              </a:spcAft>
              <a:buFont typeface="Wingdings 3"/>
              <a:buChar char=""/>
              <a:defRPr/>
            </a:pPr>
            <a:r>
              <a:rPr lang="cs-CZ" i="1" dirty="0" smtClean="0"/>
              <a:t>Internetové odkazy: </a:t>
            </a:r>
          </a:p>
          <a:p>
            <a:pPr marL="274320" indent="-274320" fontAlgn="auto">
              <a:spcAft>
                <a:spcPts val="0"/>
              </a:spcAft>
              <a:buFont typeface="Wingdings 3"/>
              <a:buChar char=""/>
              <a:defRPr/>
            </a:pPr>
            <a:endParaRPr lang="cs-CZ" i="1" dirty="0" smtClean="0"/>
          </a:p>
          <a:p>
            <a:pPr marL="0" indent="0" fontAlgn="auto">
              <a:spcAft>
                <a:spcPts val="0"/>
              </a:spcAft>
              <a:buFont typeface="Wingdings 3"/>
              <a:buNone/>
              <a:defRPr/>
            </a:pPr>
            <a:endParaRPr lang="cs-CZ" sz="2000" i="1" u="sng" dirty="0"/>
          </a:p>
          <a:p>
            <a:pPr marL="274320" indent="-274320" fontAlgn="auto">
              <a:spcAft>
                <a:spcPts val="0"/>
              </a:spcAft>
              <a:buClr>
                <a:srgbClr val="31B6FD"/>
              </a:buClr>
              <a:buFont typeface="Wingdings 3"/>
              <a:buChar char=""/>
              <a:defRPr/>
            </a:pPr>
            <a:r>
              <a:rPr lang="cs-CZ" i="1" u="sng" dirty="0">
                <a:solidFill>
                  <a:schemeClr val="tx1">
                    <a:lumMod val="95000"/>
                    <a:lumOff val="5000"/>
                  </a:schemeClr>
                </a:solidFill>
              </a:rPr>
              <a:t>Jiné zdroje</a:t>
            </a:r>
            <a:r>
              <a:rPr lang="cs-CZ" i="1" u="sng" dirty="0" smtClean="0">
                <a:solidFill>
                  <a:schemeClr val="tx1">
                    <a:lumMod val="95000"/>
                    <a:lumOff val="5000"/>
                  </a:schemeClr>
                </a:solidFill>
              </a:rPr>
              <a:t>:</a:t>
            </a:r>
          </a:p>
          <a:p>
            <a:pPr marL="274320" indent="-274320" fontAlgn="auto">
              <a:spcAft>
                <a:spcPts val="0"/>
              </a:spcAft>
              <a:buClr>
                <a:srgbClr val="31B6FD"/>
              </a:buClr>
              <a:buFont typeface="Wingdings 3"/>
              <a:buChar char=""/>
              <a:defRPr/>
            </a:pPr>
            <a:r>
              <a:rPr lang="cs-CZ" i="1" dirty="0" smtClean="0">
                <a:solidFill>
                  <a:schemeClr val="tx1">
                    <a:lumMod val="95000"/>
                    <a:lumOff val="5000"/>
                  </a:schemeClr>
                </a:solidFill>
              </a:rPr>
              <a:t>Galerie </a:t>
            </a:r>
            <a:r>
              <a:rPr lang="cs-CZ" i="1" dirty="0" err="1" smtClean="0">
                <a:solidFill>
                  <a:schemeClr val="tx1">
                    <a:lumMod val="95000"/>
                    <a:lumOff val="5000"/>
                  </a:schemeClr>
                </a:solidFill>
              </a:rPr>
              <a:t>microsoft.office</a:t>
            </a:r>
            <a:endParaRPr lang="cs-CZ" i="1" dirty="0">
              <a:solidFill>
                <a:schemeClr val="tx1">
                  <a:lumMod val="95000"/>
                  <a:lumOff val="5000"/>
                </a:schemeClr>
              </a:solidFill>
            </a:endParaRPr>
          </a:p>
          <a:p>
            <a:pPr marL="0" indent="0" fontAlgn="auto">
              <a:spcAft>
                <a:spcPts val="0"/>
              </a:spcAft>
              <a:buFont typeface="Wingdings 3"/>
              <a:buNone/>
              <a:defRPr/>
            </a:pPr>
            <a:endParaRPr lang="cs-CZ" sz="2000" dirty="0" smtClean="0"/>
          </a:p>
        </p:txBody>
      </p:sp>
    </p:spTree>
  </p:cSld>
  <p:clrMapOvr>
    <a:masterClrMapping/>
  </p:clrMapOvr>
  <p:transition spd="med">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ůvod">
  <a:themeElements>
    <a:clrScheme name="Původ">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Původ">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Původ">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Původ">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themeOverride>
</file>

<file path=ppt/theme/themeOverride2.xml><?xml version="1.0" encoding="utf-8"?>
<a:themeOverride xmlns:a="http://schemas.openxmlformats.org/drawingml/2006/main">
  <a:clrScheme name="Původ">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themeOverride>
</file>

<file path=docProps/app.xml><?xml version="1.0" encoding="utf-8"?>
<Properties xmlns="http://schemas.openxmlformats.org/officeDocument/2006/extended-properties" xmlns:vt="http://schemas.openxmlformats.org/officeDocument/2006/docPropsVTypes">
  <Template>Origin</Template>
  <TotalTime>553</TotalTime>
  <Words>278</Words>
  <Application>Microsoft Office PowerPoint</Application>
  <PresentationFormat>On-screen Show (4:3)</PresentationFormat>
  <Paragraphs>87</Paragraphs>
  <Slides>15</Slides>
  <Notes>0</Notes>
  <HiddenSlides>0</HiddenSlides>
  <MMClips>0</MMClips>
  <ScaleCrop>false</ScaleCrop>
  <HeadingPairs>
    <vt:vector size="6" baseType="variant">
      <vt:variant>
        <vt:lpstr>Použitá písma</vt:lpstr>
      </vt:variant>
      <vt:variant>
        <vt:i4>6</vt:i4>
      </vt:variant>
      <vt:variant>
        <vt:lpstr>Šablona návrhu</vt:lpstr>
      </vt:variant>
      <vt:variant>
        <vt:i4>11</vt:i4>
      </vt:variant>
      <vt:variant>
        <vt:lpstr>Nadpisy snímků</vt:lpstr>
      </vt:variant>
      <vt:variant>
        <vt:i4>15</vt:i4>
      </vt:variant>
    </vt:vector>
  </HeadingPairs>
  <TitlesOfParts>
    <vt:vector size="32" baseType="lpstr">
      <vt:lpstr>Gill Sans MT</vt:lpstr>
      <vt:lpstr>Arial</vt:lpstr>
      <vt:lpstr>Bookman Old Style</vt:lpstr>
      <vt:lpstr>Wingdings 3</vt:lpstr>
      <vt:lpstr>Wingdings</vt:lpstr>
      <vt:lpstr>Calibri</vt:lpstr>
      <vt:lpstr>Původ</vt:lpstr>
      <vt:lpstr>Původ</vt:lpstr>
      <vt:lpstr>Původ</vt:lpstr>
      <vt:lpstr>Původ</vt:lpstr>
      <vt:lpstr>Původ</vt:lpstr>
      <vt:lpstr>Původ</vt:lpstr>
      <vt:lpstr>Původ</vt:lpstr>
      <vt:lpstr>Původ</vt:lpstr>
      <vt:lpstr>Původ</vt:lpstr>
      <vt:lpstr>Původ</vt:lpstr>
      <vt:lpstr>Původ</vt:lpstr>
      <vt:lpstr>Základní škola a Mateřská škola Bílá Třemešná, okres Trutnov</vt:lpstr>
      <vt:lpstr>Anotace</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Lukáš Bohánský</dc:creator>
  <cp:lastModifiedBy>DUM</cp:lastModifiedBy>
  <cp:revision>57</cp:revision>
  <dcterms:created xsi:type="dcterms:W3CDTF">2013-05-10T12:01:16Z</dcterms:created>
  <dcterms:modified xsi:type="dcterms:W3CDTF">2014-02-14T21:19:44Z</dcterms:modified>
</cp:coreProperties>
</file>